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9" r:id="rId5"/>
    <p:sldId id="265" r:id="rId6"/>
    <p:sldId id="285" r:id="rId7"/>
    <p:sldId id="2076138277" r:id="rId8"/>
    <p:sldId id="288" r:id="rId9"/>
    <p:sldId id="289" r:id="rId10"/>
    <p:sldId id="256" r:id="rId11"/>
    <p:sldId id="291" r:id="rId12"/>
    <p:sldId id="293" r:id="rId13"/>
    <p:sldId id="2076138271" r:id="rId14"/>
    <p:sldId id="2076138272" r:id="rId15"/>
    <p:sldId id="278" r:id="rId16"/>
    <p:sldId id="2076138279" r:id="rId17"/>
    <p:sldId id="2076138282" r:id="rId18"/>
    <p:sldId id="2076138280" r:id="rId19"/>
    <p:sldId id="2076138281" r:id="rId20"/>
    <p:sldId id="281" r:id="rId21"/>
    <p:sldId id="284" r:id="rId22"/>
    <p:sldId id="2076138273"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orkforce IAM RFP Template" id="{8AE1B56E-0E23-4CB1-A149-D3E3EA9E9937}">
          <p14:sldIdLst>
            <p14:sldId id="259"/>
            <p14:sldId id="265"/>
            <p14:sldId id="285"/>
            <p14:sldId id="2076138277"/>
            <p14:sldId id="288"/>
            <p14:sldId id="289"/>
            <p14:sldId id="256"/>
            <p14:sldId id="291"/>
            <p14:sldId id="293"/>
            <p14:sldId id="2076138271"/>
            <p14:sldId id="2076138272"/>
            <p14:sldId id="278"/>
            <p14:sldId id="2076138279"/>
            <p14:sldId id="2076138282"/>
            <p14:sldId id="2076138280"/>
            <p14:sldId id="2076138281"/>
            <p14:sldId id="281"/>
            <p14:sldId id="284"/>
            <p14:sldId id="2076138273"/>
            <p14:sldId id="262"/>
          </p14:sldIdLst>
        </p14:section>
      </p14:sectionLst>
    </p:ext>
    <p:ext uri="{EFAFB233-063F-42B5-8137-9DF3F51BA10A}">
      <p15:sldGuideLst xmlns:p15="http://schemas.microsoft.com/office/powerpoint/2012/main">
        <p15:guide id="1" orient="horz" pos="192" userDrawn="1">
          <p15:clr>
            <a:srgbClr val="A4A3A4"/>
          </p15:clr>
        </p15:guide>
        <p15:guide id="2" pos="3840" userDrawn="1">
          <p15:clr>
            <a:srgbClr val="A4A3A4"/>
          </p15:clr>
        </p15:guide>
        <p15:guide id="3" pos="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CECEC"/>
    <a:srgbClr val="5F74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14772-CE3A-B266-EE2D-45D370A99D4B}" v="271" dt="2024-09-25T14:43:23"/>
    <p1510:client id="{50918AEB-29C2-4605-AC9D-D7A01EC00031}" v="2" dt="2024-09-25T14:21:40.925"/>
    <p1510:client id="{97C5F986-CD73-610B-5F3A-DC322CD818B6}" v="7" dt="2024-09-25T14:20:55.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80" autoAdjust="0"/>
    <p:restoredTop sz="91241" autoAdjust="0"/>
  </p:normalViewPr>
  <p:slideViewPr>
    <p:cSldViewPr snapToGrid="0">
      <p:cViewPr varScale="1">
        <p:scale>
          <a:sx n="74" d="100"/>
          <a:sy n="74" d="100"/>
        </p:scale>
        <p:origin x="360" y="56"/>
      </p:cViewPr>
      <p:guideLst>
        <p:guide orient="horz" pos="192"/>
        <p:guide pos="3840"/>
        <p:guide pos="600"/>
      </p:guideLst>
    </p:cSldViewPr>
  </p:slideViewPr>
  <p:notesTextViewPr>
    <p:cViewPr>
      <p:scale>
        <a:sx n="1" d="1"/>
        <a:sy n="1" d="1"/>
      </p:scale>
      <p:origin x="0" y="0"/>
    </p:cViewPr>
  </p:notesTextViewPr>
  <p:sorterViewPr>
    <p:cViewPr>
      <p:scale>
        <a:sx n="1" d="1"/>
        <a:sy n="1" d="1"/>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ie Costigan" userId="c9da58f6-74fd-485e-b08c-065084074292" providerId="ADAL" clId="{50918AEB-29C2-4605-AC9D-D7A01EC00031}"/>
    <pc:docChg chg="custSel modSld sldOrd">
      <pc:chgData name="Connie Costigan" userId="c9da58f6-74fd-485e-b08c-065084074292" providerId="ADAL" clId="{50918AEB-29C2-4605-AC9D-D7A01EC00031}" dt="2024-09-25T14:23:27.988" v="642" actId="20577"/>
      <pc:docMkLst>
        <pc:docMk/>
      </pc:docMkLst>
      <pc:sldChg chg="modSp mod">
        <pc:chgData name="Connie Costigan" userId="c9da58f6-74fd-485e-b08c-065084074292" providerId="ADAL" clId="{50918AEB-29C2-4605-AC9D-D7A01EC00031}" dt="2024-09-25T14:23:27.988" v="642" actId="20577"/>
        <pc:sldMkLst>
          <pc:docMk/>
          <pc:sldMk cId="2139552691" sldId="259"/>
        </pc:sldMkLst>
        <pc:spChg chg="mod">
          <ac:chgData name="Connie Costigan" userId="c9da58f6-74fd-485e-b08c-065084074292" providerId="ADAL" clId="{50918AEB-29C2-4605-AC9D-D7A01EC00031}" dt="2024-09-19T17:54:26.806" v="1" actId="20577"/>
          <ac:spMkLst>
            <pc:docMk/>
            <pc:sldMk cId="2139552691" sldId="259"/>
            <ac:spMk id="2" creationId="{C69D3E92-0889-AFD7-B4A3-4778A50FF756}"/>
          </ac:spMkLst>
        </pc:spChg>
        <pc:spChg chg="mod">
          <ac:chgData name="Connie Costigan" userId="c9da58f6-74fd-485e-b08c-065084074292" providerId="ADAL" clId="{50918AEB-29C2-4605-AC9D-D7A01EC00031}" dt="2024-09-25T14:23:27.988" v="642" actId="20577"/>
          <ac:spMkLst>
            <pc:docMk/>
            <pc:sldMk cId="2139552691" sldId="259"/>
            <ac:spMk id="3" creationId="{BADA4E12-B736-68AF-9DAD-6DBFC2E30B99}"/>
          </ac:spMkLst>
        </pc:spChg>
      </pc:sldChg>
      <pc:sldChg chg="modSp mod">
        <pc:chgData name="Connie Costigan" userId="c9da58f6-74fd-485e-b08c-065084074292" providerId="ADAL" clId="{50918AEB-29C2-4605-AC9D-D7A01EC00031}" dt="2024-09-19T18:40:46.586" v="641" actId="20577"/>
        <pc:sldMkLst>
          <pc:docMk/>
          <pc:sldMk cId="851719213" sldId="278"/>
        </pc:sldMkLst>
        <pc:spChg chg="mod">
          <ac:chgData name="Connie Costigan" userId="c9da58f6-74fd-485e-b08c-065084074292" providerId="ADAL" clId="{50918AEB-29C2-4605-AC9D-D7A01EC00031}" dt="2024-09-19T17:56:16.584" v="67" actId="20577"/>
          <ac:spMkLst>
            <pc:docMk/>
            <pc:sldMk cId="851719213" sldId="278"/>
            <ac:spMk id="11" creationId="{2928BE6D-5F9E-4BF5-90E4-EFDEB7F0B52C}"/>
          </ac:spMkLst>
        </pc:spChg>
        <pc:spChg chg="mod">
          <ac:chgData name="Connie Costigan" userId="c9da58f6-74fd-485e-b08c-065084074292" providerId="ADAL" clId="{50918AEB-29C2-4605-AC9D-D7A01EC00031}" dt="2024-09-19T18:40:46.586" v="641" actId="20577"/>
          <ac:spMkLst>
            <pc:docMk/>
            <pc:sldMk cId="851719213" sldId="278"/>
            <ac:spMk id="16" creationId="{B920B715-C940-4020-933B-057BFB1C383B}"/>
          </ac:spMkLst>
        </pc:spChg>
      </pc:sldChg>
      <pc:sldChg chg="modSp mod">
        <pc:chgData name="Connie Costigan" userId="c9da58f6-74fd-485e-b08c-065084074292" providerId="ADAL" clId="{50918AEB-29C2-4605-AC9D-D7A01EC00031}" dt="2024-09-19T17:54:59.027" v="66" actId="20577"/>
        <pc:sldMkLst>
          <pc:docMk/>
          <pc:sldMk cId="845441192" sldId="2076138277"/>
        </pc:sldMkLst>
        <pc:spChg chg="mod">
          <ac:chgData name="Connie Costigan" userId="c9da58f6-74fd-485e-b08c-065084074292" providerId="ADAL" clId="{50918AEB-29C2-4605-AC9D-D7A01EC00031}" dt="2024-09-19T17:54:59.027" v="66" actId="20577"/>
          <ac:spMkLst>
            <pc:docMk/>
            <pc:sldMk cId="845441192" sldId="2076138277"/>
            <ac:spMk id="5" creationId="{29AFFED1-9C19-93EB-E9F9-A815DA9E709D}"/>
          </ac:spMkLst>
        </pc:spChg>
      </pc:sldChg>
      <pc:sldChg chg="modSp mod">
        <pc:chgData name="Connie Costigan" userId="c9da58f6-74fd-485e-b08c-065084074292" providerId="ADAL" clId="{50918AEB-29C2-4605-AC9D-D7A01EC00031}" dt="2024-09-19T18:03:54.422" v="207" actId="20577"/>
        <pc:sldMkLst>
          <pc:docMk/>
          <pc:sldMk cId="1767570274" sldId="2076138279"/>
        </pc:sldMkLst>
        <pc:spChg chg="mod">
          <ac:chgData name="Connie Costigan" userId="c9da58f6-74fd-485e-b08c-065084074292" providerId="ADAL" clId="{50918AEB-29C2-4605-AC9D-D7A01EC00031}" dt="2024-09-19T18:00:32.144" v="122" actId="20577"/>
          <ac:spMkLst>
            <pc:docMk/>
            <pc:sldMk cId="1767570274" sldId="2076138279"/>
            <ac:spMk id="16" creationId="{A1534B91-D22A-4ED4-86B9-DA0E3D3A6C03}"/>
          </ac:spMkLst>
        </pc:spChg>
        <pc:spChg chg="mod">
          <ac:chgData name="Connie Costigan" userId="c9da58f6-74fd-485e-b08c-065084074292" providerId="ADAL" clId="{50918AEB-29C2-4605-AC9D-D7A01EC00031}" dt="2024-09-19T18:02:54.956" v="164" actId="20577"/>
          <ac:spMkLst>
            <pc:docMk/>
            <pc:sldMk cId="1767570274" sldId="2076138279"/>
            <ac:spMk id="59" creationId="{42B23E52-52E1-47C0-AB66-47BBACBA78D5}"/>
          </ac:spMkLst>
        </pc:spChg>
        <pc:spChg chg="mod">
          <ac:chgData name="Connie Costigan" userId="c9da58f6-74fd-485e-b08c-065084074292" providerId="ADAL" clId="{50918AEB-29C2-4605-AC9D-D7A01EC00031}" dt="2024-09-19T18:03:54.422" v="207" actId="20577"/>
          <ac:spMkLst>
            <pc:docMk/>
            <pc:sldMk cId="1767570274" sldId="2076138279"/>
            <ac:spMk id="60" creationId="{FD21BE94-8DF9-42D6-A23D-B530A7EB8B05}"/>
          </ac:spMkLst>
        </pc:spChg>
      </pc:sldChg>
      <pc:sldChg chg="addSp delSp modSp mod">
        <pc:chgData name="Connie Costigan" userId="c9da58f6-74fd-485e-b08c-065084074292" providerId="ADAL" clId="{50918AEB-29C2-4605-AC9D-D7A01EC00031}" dt="2024-09-19T18:40:04.641" v="630" actId="20577"/>
        <pc:sldMkLst>
          <pc:docMk/>
          <pc:sldMk cId="2665762356" sldId="2076138280"/>
        </pc:sldMkLst>
        <pc:spChg chg="add">
          <ac:chgData name="Connie Costigan" userId="c9da58f6-74fd-485e-b08c-065084074292" providerId="ADAL" clId="{50918AEB-29C2-4605-AC9D-D7A01EC00031}" dt="2024-09-19T18:29:30.957" v="209"/>
          <ac:spMkLst>
            <pc:docMk/>
            <pc:sldMk cId="2665762356" sldId="2076138280"/>
            <ac:spMk id="2" creationId="{DB1F6DDA-6EDC-CC1C-5596-F417C41AC22A}"/>
          </ac:spMkLst>
        </pc:spChg>
        <pc:spChg chg="mod topLvl">
          <ac:chgData name="Connie Costigan" userId="c9da58f6-74fd-485e-b08c-065084074292" providerId="ADAL" clId="{50918AEB-29C2-4605-AC9D-D7A01EC00031}" dt="2024-09-19T18:39:37.004" v="575" actId="165"/>
          <ac:spMkLst>
            <pc:docMk/>
            <pc:sldMk cId="2665762356" sldId="2076138280"/>
            <ac:spMk id="16" creationId="{A1534B91-D22A-4ED4-86B9-DA0E3D3A6C03}"/>
          </ac:spMkLst>
        </pc:spChg>
        <pc:spChg chg="mod topLvl">
          <ac:chgData name="Connie Costigan" userId="c9da58f6-74fd-485e-b08c-065084074292" providerId="ADAL" clId="{50918AEB-29C2-4605-AC9D-D7A01EC00031}" dt="2024-09-19T18:39:37.004" v="575" actId="165"/>
          <ac:spMkLst>
            <pc:docMk/>
            <pc:sldMk cId="2665762356" sldId="2076138280"/>
            <ac:spMk id="18" creationId="{A8DA816A-C7C4-42A4-9507-6D5F66F61E2F}"/>
          </ac:spMkLst>
        </pc:spChg>
        <pc:spChg chg="mod topLvl">
          <ac:chgData name="Connie Costigan" userId="c9da58f6-74fd-485e-b08c-065084074292" providerId="ADAL" clId="{50918AEB-29C2-4605-AC9D-D7A01EC00031}" dt="2024-09-19T18:39:37.004" v="575" actId="165"/>
          <ac:spMkLst>
            <pc:docMk/>
            <pc:sldMk cId="2665762356" sldId="2076138280"/>
            <ac:spMk id="19" creationId="{EF5198CF-C2CF-4859-A367-CE225B4E0D24}"/>
          </ac:spMkLst>
        </pc:spChg>
        <pc:spChg chg="del">
          <ac:chgData name="Connie Costigan" userId="c9da58f6-74fd-485e-b08c-065084074292" providerId="ADAL" clId="{50918AEB-29C2-4605-AC9D-D7A01EC00031}" dt="2024-09-19T18:38:55.075" v="574" actId="478"/>
          <ac:spMkLst>
            <pc:docMk/>
            <pc:sldMk cId="2665762356" sldId="2076138280"/>
            <ac:spMk id="20" creationId="{102C5A32-793B-443D-8417-D26BD346D96D}"/>
          </ac:spMkLst>
        </pc:spChg>
        <pc:spChg chg="mod topLvl">
          <ac:chgData name="Connie Costigan" userId="c9da58f6-74fd-485e-b08c-065084074292" providerId="ADAL" clId="{50918AEB-29C2-4605-AC9D-D7A01EC00031}" dt="2024-09-19T18:39:55.881" v="624" actId="1035"/>
          <ac:spMkLst>
            <pc:docMk/>
            <pc:sldMk cId="2665762356" sldId="2076138280"/>
            <ac:spMk id="21" creationId="{60E62C6F-CBC1-41E6-A0E7-5293E3B483BD}"/>
          </ac:spMkLst>
        </pc:spChg>
        <pc:spChg chg="mod topLvl">
          <ac:chgData name="Connie Costigan" userId="c9da58f6-74fd-485e-b08c-065084074292" providerId="ADAL" clId="{50918AEB-29C2-4605-AC9D-D7A01EC00031}" dt="2024-09-19T18:39:43.317" v="576" actId="165"/>
          <ac:spMkLst>
            <pc:docMk/>
            <pc:sldMk cId="2665762356" sldId="2076138280"/>
            <ac:spMk id="24" creationId="{13B1A304-70DB-4B48-B8EB-1AE2BDFE2E06}"/>
          </ac:spMkLst>
        </pc:spChg>
        <pc:spChg chg="mod topLvl">
          <ac:chgData name="Connie Costigan" userId="c9da58f6-74fd-485e-b08c-065084074292" providerId="ADAL" clId="{50918AEB-29C2-4605-AC9D-D7A01EC00031}" dt="2024-09-19T18:39:43.317" v="576" actId="165"/>
          <ac:spMkLst>
            <pc:docMk/>
            <pc:sldMk cId="2665762356" sldId="2076138280"/>
            <ac:spMk id="25" creationId="{AE3003E1-7218-4377-A142-A9B379E9595E}"/>
          </ac:spMkLst>
        </pc:spChg>
        <pc:spChg chg="mod topLvl">
          <ac:chgData name="Connie Costigan" userId="c9da58f6-74fd-485e-b08c-065084074292" providerId="ADAL" clId="{50918AEB-29C2-4605-AC9D-D7A01EC00031}" dt="2024-09-19T18:40:04.641" v="630" actId="20577"/>
          <ac:spMkLst>
            <pc:docMk/>
            <pc:sldMk cId="2665762356" sldId="2076138280"/>
            <ac:spMk id="26" creationId="{C0CB966F-012C-4E0D-AAF4-394BDFBB584A}"/>
          </ac:spMkLst>
        </pc:spChg>
        <pc:spChg chg="del mod">
          <ac:chgData name="Connie Costigan" userId="c9da58f6-74fd-485e-b08c-065084074292" providerId="ADAL" clId="{50918AEB-29C2-4605-AC9D-D7A01EC00031}" dt="2024-09-19T18:38:50.702" v="573" actId="478"/>
          <ac:spMkLst>
            <pc:docMk/>
            <pc:sldMk cId="2665762356" sldId="2076138280"/>
            <ac:spMk id="27" creationId="{4B9BAA8E-0522-433B-AED1-E88A915B2872}"/>
          </ac:spMkLst>
        </pc:spChg>
        <pc:spChg chg="mod topLvl">
          <ac:chgData name="Connie Costigan" userId="c9da58f6-74fd-485e-b08c-065084074292" providerId="ADAL" clId="{50918AEB-29C2-4605-AC9D-D7A01EC00031}" dt="2024-09-19T18:39:55.881" v="624" actId="1035"/>
          <ac:spMkLst>
            <pc:docMk/>
            <pc:sldMk cId="2665762356" sldId="2076138280"/>
            <ac:spMk id="28" creationId="{628C62B3-CF9B-447E-B8AD-E935EB1C4109}"/>
          </ac:spMkLst>
        </pc:spChg>
        <pc:spChg chg="mod topLvl">
          <ac:chgData name="Connie Costigan" userId="c9da58f6-74fd-485e-b08c-065084074292" providerId="ADAL" clId="{50918AEB-29C2-4605-AC9D-D7A01EC00031}" dt="2024-09-19T18:39:37.004" v="575" actId="165"/>
          <ac:spMkLst>
            <pc:docMk/>
            <pc:sldMk cId="2665762356" sldId="2076138280"/>
            <ac:spMk id="89" creationId="{B7792FF6-C561-415C-A9A9-4CA4EF2053D0}"/>
          </ac:spMkLst>
        </pc:spChg>
        <pc:grpChg chg="del mod">
          <ac:chgData name="Connie Costigan" userId="c9da58f6-74fd-485e-b08c-065084074292" providerId="ADAL" clId="{50918AEB-29C2-4605-AC9D-D7A01EC00031}" dt="2024-09-19T18:39:43.317" v="576" actId="165"/>
          <ac:grpSpMkLst>
            <pc:docMk/>
            <pc:sldMk cId="2665762356" sldId="2076138280"/>
            <ac:grpSpMk id="78" creationId="{4471E5B3-2FEE-4456-BFCE-7F78A4EC0C56}"/>
          </ac:grpSpMkLst>
        </pc:grpChg>
        <pc:grpChg chg="del">
          <ac:chgData name="Connie Costigan" userId="c9da58f6-74fd-485e-b08c-065084074292" providerId="ADAL" clId="{50918AEB-29C2-4605-AC9D-D7A01EC00031}" dt="2024-09-19T18:39:37.004" v="575" actId="165"/>
          <ac:grpSpMkLst>
            <pc:docMk/>
            <pc:sldMk cId="2665762356" sldId="2076138280"/>
            <ac:grpSpMk id="79" creationId="{C02DAB99-760E-4DE3-928B-DBB02B295CA4}"/>
          </ac:grpSpMkLst>
        </pc:grpChg>
      </pc:sldChg>
      <pc:sldChg chg="addSp delSp modSp mod ord">
        <pc:chgData name="Connie Costigan" userId="c9da58f6-74fd-485e-b08c-065084074292" providerId="ADAL" clId="{50918AEB-29C2-4605-AC9D-D7A01EC00031}" dt="2024-09-19T18:38:37.838" v="572" actId="20577"/>
        <pc:sldMkLst>
          <pc:docMk/>
          <pc:sldMk cId="1773879982" sldId="2076138282"/>
        </pc:sldMkLst>
        <pc:spChg chg="add del mod">
          <ac:chgData name="Connie Costigan" userId="c9da58f6-74fd-485e-b08c-065084074292" providerId="ADAL" clId="{50918AEB-29C2-4605-AC9D-D7A01EC00031}" dt="2024-09-19T18:38:33.132" v="571"/>
          <ac:spMkLst>
            <pc:docMk/>
            <pc:sldMk cId="1773879982" sldId="2076138282"/>
            <ac:spMk id="4" creationId="{8306866B-CE00-5262-CC73-7D9AA08520B4}"/>
          </ac:spMkLst>
        </pc:spChg>
        <pc:spChg chg="mod">
          <ac:chgData name="Connie Costigan" userId="c9da58f6-74fd-485e-b08c-065084074292" providerId="ADAL" clId="{50918AEB-29C2-4605-AC9D-D7A01EC00031}" dt="2024-09-19T18:31:07.863" v="271" actId="20577"/>
          <ac:spMkLst>
            <pc:docMk/>
            <pc:sldMk cId="1773879982" sldId="2076138282"/>
            <ac:spMk id="16" creationId="{A1534B91-D22A-4ED4-86B9-DA0E3D3A6C03}"/>
          </ac:spMkLst>
        </pc:spChg>
        <pc:spChg chg="mod">
          <ac:chgData name="Connie Costigan" userId="c9da58f6-74fd-485e-b08c-065084074292" providerId="ADAL" clId="{50918AEB-29C2-4605-AC9D-D7A01EC00031}" dt="2024-09-19T18:32:49.982" v="392" actId="20577"/>
          <ac:spMkLst>
            <pc:docMk/>
            <pc:sldMk cId="1773879982" sldId="2076138282"/>
            <ac:spMk id="18" creationId="{A8DA816A-C7C4-42A4-9507-6D5F66F61E2F}"/>
          </ac:spMkLst>
        </pc:spChg>
        <pc:spChg chg="mod">
          <ac:chgData name="Connie Costigan" userId="c9da58f6-74fd-485e-b08c-065084074292" providerId="ADAL" clId="{50918AEB-29C2-4605-AC9D-D7A01EC00031}" dt="2024-09-19T18:34:26.729" v="463" actId="20577"/>
          <ac:spMkLst>
            <pc:docMk/>
            <pc:sldMk cId="1773879982" sldId="2076138282"/>
            <ac:spMk id="19" creationId="{EF5198CF-C2CF-4859-A367-CE225B4E0D24}"/>
          </ac:spMkLst>
        </pc:spChg>
        <pc:spChg chg="mod">
          <ac:chgData name="Connie Costigan" userId="c9da58f6-74fd-485e-b08c-065084074292" providerId="ADAL" clId="{50918AEB-29C2-4605-AC9D-D7A01EC00031}" dt="2024-09-19T18:35:58.193" v="508" actId="20577"/>
          <ac:spMkLst>
            <pc:docMk/>
            <pc:sldMk cId="1773879982" sldId="2076138282"/>
            <ac:spMk id="20" creationId="{102C5A32-793B-443D-8417-D26BD346D96D}"/>
          </ac:spMkLst>
        </pc:spChg>
        <pc:spChg chg="mod">
          <ac:chgData name="Connie Costigan" userId="c9da58f6-74fd-485e-b08c-065084074292" providerId="ADAL" clId="{50918AEB-29C2-4605-AC9D-D7A01EC00031}" dt="2024-09-19T18:38:12.561" v="565" actId="6549"/>
          <ac:spMkLst>
            <pc:docMk/>
            <pc:sldMk cId="1773879982" sldId="2076138282"/>
            <ac:spMk id="21" creationId="{60E62C6F-CBC1-41E6-A0E7-5293E3B483BD}"/>
          </ac:spMkLst>
        </pc:spChg>
        <pc:spChg chg="mod">
          <ac:chgData name="Connie Costigan" userId="c9da58f6-74fd-485e-b08c-065084074292" providerId="ADAL" clId="{50918AEB-29C2-4605-AC9D-D7A01EC00031}" dt="2024-09-19T18:38:37.838" v="572" actId="20577"/>
          <ac:spMkLst>
            <pc:docMk/>
            <pc:sldMk cId="1773879982" sldId="2076138282"/>
            <ac:spMk id="24" creationId="{13B1A304-70DB-4B48-B8EB-1AE2BDFE2E06}"/>
          </ac:spMkLst>
        </pc:spChg>
        <pc:spChg chg="mod">
          <ac:chgData name="Connie Costigan" userId="c9da58f6-74fd-485e-b08c-065084074292" providerId="ADAL" clId="{50918AEB-29C2-4605-AC9D-D7A01EC00031}" dt="2024-09-19T18:33:35.166" v="438" actId="20577"/>
          <ac:spMkLst>
            <pc:docMk/>
            <pc:sldMk cId="1773879982" sldId="2076138282"/>
            <ac:spMk id="25" creationId="{AE3003E1-7218-4377-A142-A9B379E9595E}"/>
          </ac:spMkLst>
        </pc:spChg>
        <pc:spChg chg="mod">
          <ac:chgData name="Connie Costigan" userId="c9da58f6-74fd-485e-b08c-065084074292" providerId="ADAL" clId="{50918AEB-29C2-4605-AC9D-D7A01EC00031}" dt="2024-09-19T18:35:06.578" v="503" actId="20577"/>
          <ac:spMkLst>
            <pc:docMk/>
            <pc:sldMk cId="1773879982" sldId="2076138282"/>
            <ac:spMk id="26" creationId="{C0CB966F-012C-4E0D-AAF4-394BDFBB584A}"/>
          </ac:spMkLst>
        </pc:spChg>
        <pc:spChg chg="mod">
          <ac:chgData name="Connie Costigan" userId="c9da58f6-74fd-485e-b08c-065084074292" providerId="ADAL" clId="{50918AEB-29C2-4605-AC9D-D7A01EC00031}" dt="2024-09-19T18:36:23.500" v="534" actId="20577"/>
          <ac:spMkLst>
            <pc:docMk/>
            <pc:sldMk cId="1773879982" sldId="2076138282"/>
            <ac:spMk id="27" creationId="{4B9BAA8E-0522-433B-AED1-E88A915B2872}"/>
          </ac:spMkLst>
        </pc:spChg>
        <pc:spChg chg="mod">
          <ac:chgData name="Connie Costigan" userId="c9da58f6-74fd-485e-b08c-065084074292" providerId="ADAL" clId="{50918AEB-29C2-4605-AC9D-D7A01EC00031}" dt="2024-09-19T18:38:28.769" v="569" actId="20577"/>
          <ac:spMkLst>
            <pc:docMk/>
            <pc:sldMk cId="1773879982" sldId="2076138282"/>
            <ac:spMk id="28" creationId="{628C62B3-CF9B-447E-B8AD-E935EB1C4109}"/>
          </ac:spMkLst>
        </pc:spChg>
      </pc:sldChg>
    </pc:docChg>
  </pc:docChgLst>
  <pc:docChgLst>
    <pc:chgData name="Connie Costigan" userId="S::ccostigan@secureauth.com::c9da58f6-74fd-485e-b08c-065084074292" providerId="AD" clId="Web-{A18E44D9-747A-1BFD-5F50-3AD682FEC3C0}"/>
    <pc:docChg chg="modSld">
      <pc:chgData name="Connie Costigan" userId="S::ccostigan@secureauth.com::c9da58f6-74fd-485e-b08c-065084074292" providerId="AD" clId="Web-{A18E44D9-747A-1BFD-5F50-3AD682FEC3C0}" dt="2024-09-20T13:57:15.852" v="4" actId="20577"/>
      <pc:docMkLst>
        <pc:docMk/>
      </pc:docMkLst>
      <pc:sldChg chg="modSp">
        <pc:chgData name="Connie Costigan" userId="S::ccostigan@secureauth.com::c9da58f6-74fd-485e-b08c-065084074292" providerId="AD" clId="Web-{A18E44D9-747A-1BFD-5F50-3AD682FEC3C0}" dt="2024-09-20T13:57:15.852" v="4" actId="20577"/>
        <pc:sldMkLst>
          <pc:docMk/>
          <pc:sldMk cId="140254595" sldId="262"/>
        </pc:sldMkLst>
        <pc:spChg chg="mod">
          <ac:chgData name="Connie Costigan" userId="S::ccostigan@secureauth.com::c9da58f6-74fd-485e-b08c-065084074292" providerId="AD" clId="Web-{A18E44D9-747A-1BFD-5F50-3AD682FEC3C0}" dt="2024-09-20T13:57:15.852" v="4" actId="20577"/>
          <ac:spMkLst>
            <pc:docMk/>
            <pc:sldMk cId="140254595" sldId="262"/>
            <ac:spMk id="3" creationId="{B300F57C-DE88-54D6-8729-02CE5B4F6A29}"/>
          </ac:spMkLst>
        </pc:spChg>
      </pc:sldChg>
      <pc:sldChg chg="delSp">
        <pc:chgData name="Connie Costigan" userId="S::ccostigan@secureauth.com::c9da58f6-74fd-485e-b08c-065084074292" providerId="AD" clId="Web-{A18E44D9-747A-1BFD-5F50-3AD682FEC3C0}" dt="2024-09-20T13:56:53.992" v="0"/>
        <pc:sldMkLst>
          <pc:docMk/>
          <pc:sldMk cId="2665762356" sldId="2076138280"/>
        </pc:sldMkLst>
        <pc:spChg chg="del">
          <ac:chgData name="Connie Costigan" userId="S::ccostigan@secureauth.com::c9da58f6-74fd-485e-b08c-065084074292" providerId="AD" clId="Web-{A18E44D9-747A-1BFD-5F50-3AD682FEC3C0}" dt="2024-09-20T13:56:53.992" v="0"/>
          <ac:spMkLst>
            <pc:docMk/>
            <pc:sldMk cId="2665762356" sldId="2076138280"/>
            <ac:spMk id="2" creationId="{DB1F6DDA-6EDC-CC1C-5596-F417C41AC22A}"/>
          </ac:spMkLst>
        </pc:spChg>
      </pc:sldChg>
    </pc:docChg>
  </pc:docChgLst>
  <pc:docChgLst>
    <pc:chgData name="Connie Costigan" userId="S::ccostigan@secureauth.com::c9da58f6-74fd-485e-b08c-065084074292" providerId="AD" clId="Web-{97C5F986-CD73-610B-5F3A-DC322CD818B6}"/>
    <pc:docChg chg="modSld">
      <pc:chgData name="Connie Costigan" userId="S::ccostigan@secureauth.com::c9da58f6-74fd-485e-b08c-065084074292" providerId="AD" clId="Web-{97C5F986-CD73-610B-5F3A-DC322CD818B6}" dt="2024-09-25T14:20:55.797" v="3" actId="20577"/>
      <pc:docMkLst>
        <pc:docMk/>
      </pc:docMkLst>
      <pc:sldChg chg="modSp">
        <pc:chgData name="Connie Costigan" userId="S::ccostigan@secureauth.com::c9da58f6-74fd-485e-b08c-065084074292" providerId="AD" clId="Web-{97C5F986-CD73-610B-5F3A-DC322CD818B6}" dt="2024-09-25T14:20:55.797" v="3" actId="20577"/>
        <pc:sldMkLst>
          <pc:docMk/>
          <pc:sldMk cId="140254595" sldId="262"/>
        </pc:sldMkLst>
        <pc:spChg chg="mod">
          <ac:chgData name="Connie Costigan" userId="S::ccostigan@secureauth.com::c9da58f6-74fd-485e-b08c-065084074292" providerId="AD" clId="Web-{97C5F986-CD73-610B-5F3A-DC322CD818B6}" dt="2024-09-25T14:20:55.797" v="3" actId="20577"/>
          <ac:spMkLst>
            <pc:docMk/>
            <pc:sldMk cId="140254595" sldId="262"/>
            <ac:spMk id="3" creationId="{B300F57C-DE88-54D6-8729-02CE5B4F6A29}"/>
          </ac:spMkLst>
        </pc:spChg>
      </pc:sldChg>
      <pc:sldChg chg="modSp">
        <pc:chgData name="Connie Costigan" userId="S::ccostigan@secureauth.com::c9da58f6-74fd-485e-b08c-065084074292" providerId="AD" clId="Web-{97C5F986-CD73-610B-5F3A-DC322CD818B6}" dt="2024-09-25T14:19:49.389" v="1" actId="1076"/>
        <pc:sldMkLst>
          <pc:docMk/>
          <pc:sldMk cId="1936332319" sldId="281"/>
        </pc:sldMkLst>
        <pc:spChg chg="mod">
          <ac:chgData name="Connie Costigan" userId="S::ccostigan@secureauth.com::c9da58f6-74fd-485e-b08c-065084074292" providerId="AD" clId="Web-{97C5F986-CD73-610B-5F3A-DC322CD818B6}" dt="2024-09-25T14:19:49.389" v="1" actId="1076"/>
          <ac:spMkLst>
            <pc:docMk/>
            <pc:sldMk cId="1936332319" sldId="281"/>
            <ac:spMk id="3" creationId="{4736CECF-158F-B405-A312-4237435920C1}"/>
          </ac:spMkLst>
        </pc:spChg>
      </pc:sldChg>
    </pc:docChg>
  </pc:docChgLst>
  <pc:docChgLst>
    <pc:chgData name="Jenny Holroyd" userId="S::jholroyd@secureauth.com::135d0b67-534b-4c0c-b9c6-528de970a587" providerId="AD" clId="Web-{79901E75-5707-C3E5-2794-20608FCAAE7E}"/>
    <pc:docChg chg="modSld">
      <pc:chgData name="Jenny Holroyd" userId="S::jholroyd@secureauth.com::135d0b67-534b-4c0c-b9c6-528de970a587" providerId="AD" clId="Web-{79901E75-5707-C3E5-2794-20608FCAAE7E}" dt="2024-09-24T14:01:44.825" v="9" actId="20577"/>
      <pc:docMkLst>
        <pc:docMk/>
      </pc:docMkLst>
      <pc:sldChg chg="modSp">
        <pc:chgData name="Jenny Holroyd" userId="S::jholroyd@secureauth.com::135d0b67-534b-4c0c-b9c6-528de970a587" providerId="AD" clId="Web-{79901E75-5707-C3E5-2794-20608FCAAE7E}" dt="2024-09-24T14:01:44.825" v="9" actId="20577"/>
        <pc:sldMkLst>
          <pc:docMk/>
          <pc:sldMk cId="3620658849" sldId="285"/>
        </pc:sldMkLst>
        <pc:spChg chg="mod">
          <ac:chgData name="Jenny Holroyd" userId="S::jholroyd@secureauth.com::135d0b67-534b-4c0c-b9c6-528de970a587" providerId="AD" clId="Web-{79901E75-5707-C3E5-2794-20608FCAAE7E}" dt="2024-09-24T14:01:44.825" v="9" actId="20577"/>
          <ac:spMkLst>
            <pc:docMk/>
            <pc:sldMk cId="3620658849" sldId="285"/>
            <ac:spMk id="15" creationId="{9250F8E0-63B9-4BC6-A09B-15A61BB9D619}"/>
          </ac:spMkLst>
        </pc:spChg>
      </pc:sldChg>
    </pc:docChg>
  </pc:docChgLst>
  <pc:docChgLst>
    <pc:chgData name="Connie Costigan" userId="S::ccostigan@secureauth.com::c9da58f6-74fd-485e-b08c-065084074292" providerId="AD" clId="Web-{0C614772-CE3A-B266-EE2D-45D370A99D4B}"/>
    <pc:docChg chg="modSld">
      <pc:chgData name="Connie Costigan" userId="S::ccostigan@secureauth.com::c9da58f6-74fd-485e-b08c-065084074292" providerId="AD" clId="Web-{0C614772-CE3A-B266-EE2D-45D370A99D4B}" dt="2024-09-25T14:43:15.734" v="201" actId="20577"/>
      <pc:docMkLst>
        <pc:docMk/>
      </pc:docMkLst>
      <pc:sldChg chg="modSp">
        <pc:chgData name="Connie Costigan" userId="S::ccostigan@secureauth.com::c9da58f6-74fd-485e-b08c-065084074292" providerId="AD" clId="Web-{0C614772-CE3A-B266-EE2D-45D370A99D4B}" dt="2024-09-25T14:43:02.359" v="195" actId="20577"/>
        <pc:sldMkLst>
          <pc:docMk/>
          <pc:sldMk cId="1767570274" sldId="2076138279"/>
        </pc:sldMkLst>
        <pc:spChg chg="mod">
          <ac:chgData name="Connie Costigan" userId="S::ccostigan@secureauth.com::c9da58f6-74fd-485e-b08c-065084074292" providerId="AD" clId="Web-{0C614772-CE3A-B266-EE2D-45D370A99D4B}" dt="2024-09-25T14:43:02.359" v="195" actId="20577"/>
          <ac:spMkLst>
            <pc:docMk/>
            <pc:sldMk cId="1767570274" sldId="2076138279"/>
            <ac:spMk id="14" creationId="{4F9C2A14-EBD6-4518-A6B4-42A092714483}"/>
          </ac:spMkLst>
        </pc:spChg>
      </pc:sldChg>
      <pc:sldChg chg="addSp delSp modSp">
        <pc:chgData name="Connie Costigan" userId="S::ccostigan@secureauth.com::c9da58f6-74fd-485e-b08c-065084074292" providerId="AD" clId="Web-{0C614772-CE3A-B266-EE2D-45D370A99D4B}" dt="2024-09-25T14:43:15.734" v="201" actId="20577"/>
        <pc:sldMkLst>
          <pc:docMk/>
          <pc:sldMk cId="2665762356" sldId="2076138280"/>
        </pc:sldMkLst>
        <pc:spChg chg="add mod">
          <ac:chgData name="Connie Costigan" userId="S::ccostigan@secureauth.com::c9da58f6-74fd-485e-b08c-065084074292" providerId="AD" clId="Web-{0C614772-CE3A-B266-EE2D-45D370A99D4B}" dt="2024-09-25T14:38:09.841" v="192" actId="1076"/>
          <ac:spMkLst>
            <pc:docMk/>
            <pc:sldMk cId="2665762356" sldId="2076138280"/>
            <ac:spMk id="2" creationId="{1A014B11-F1A7-02E8-406A-664155767D92}"/>
          </ac:spMkLst>
        </pc:spChg>
        <pc:spChg chg="add del">
          <ac:chgData name="Connie Costigan" userId="S::ccostigan@secureauth.com::c9da58f6-74fd-485e-b08c-065084074292" providerId="AD" clId="Web-{0C614772-CE3A-B266-EE2D-45D370A99D4B}" dt="2024-09-25T14:30:02.874" v="8"/>
          <ac:spMkLst>
            <pc:docMk/>
            <pc:sldMk cId="2665762356" sldId="2076138280"/>
            <ac:spMk id="4" creationId="{EAD60B4A-6E6C-AB8C-62D3-D900E9585C53}"/>
          </ac:spMkLst>
        </pc:spChg>
        <pc:spChg chg="add del">
          <ac:chgData name="Connie Costigan" userId="S::ccostigan@secureauth.com::c9da58f6-74fd-485e-b08c-065084074292" providerId="AD" clId="Web-{0C614772-CE3A-B266-EE2D-45D370A99D4B}" dt="2024-09-25T14:30:02.874" v="7"/>
          <ac:spMkLst>
            <pc:docMk/>
            <pc:sldMk cId="2665762356" sldId="2076138280"/>
            <ac:spMk id="6" creationId="{EBAEFDF0-6B02-53CC-13F9-C4AB5208C4EC}"/>
          </ac:spMkLst>
        </pc:spChg>
        <pc:spChg chg="mod">
          <ac:chgData name="Connie Costigan" userId="S::ccostigan@secureauth.com::c9da58f6-74fd-485e-b08c-065084074292" providerId="AD" clId="Web-{0C614772-CE3A-B266-EE2D-45D370A99D4B}" dt="2024-09-25T14:43:15.734" v="201" actId="20577"/>
          <ac:spMkLst>
            <pc:docMk/>
            <pc:sldMk cId="2665762356" sldId="2076138280"/>
            <ac:spMk id="14" creationId="{4F9C2A14-EBD6-4518-A6B4-42A092714483}"/>
          </ac:spMkLst>
        </pc:spChg>
        <pc:spChg chg="add mod">
          <ac:chgData name="Connie Costigan" userId="S::ccostigan@secureauth.com::c9da58f6-74fd-485e-b08c-065084074292" providerId="AD" clId="Web-{0C614772-CE3A-B266-EE2D-45D370A99D4B}" dt="2024-09-25T14:30:40.080" v="26" actId="20577"/>
          <ac:spMkLst>
            <pc:docMk/>
            <pc:sldMk cId="2665762356" sldId="2076138280"/>
            <ac:spMk id="29" creationId="{5293FD82-DD3A-BE54-C6D6-0C18D3A0B63E}"/>
          </ac:spMkLst>
        </pc:spChg>
        <pc:grpChg chg="add del">
          <ac:chgData name="Connie Costigan" userId="S::ccostigan@secureauth.com::c9da58f6-74fd-485e-b08c-065084074292" providerId="AD" clId="Web-{0C614772-CE3A-B266-EE2D-45D370A99D4B}" dt="2024-09-25T14:30:02.874" v="6"/>
          <ac:grpSpMkLst>
            <pc:docMk/>
            <pc:sldMk cId="2665762356" sldId="2076138280"/>
            <ac:grpSpMk id="12" creationId="{FE73CF8D-100D-AE6E-5D85-039F3F89F063}"/>
          </ac:grpSpMkLst>
        </pc:grpChg>
        <pc:cxnChg chg="mod">
          <ac:chgData name="Connie Costigan" userId="S::ccostigan@secureauth.com::c9da58f6-74fd-485e-b08c-065084074292" providerId="AD" clId="Web-{0C614772-CE3A-B266-EE2D-45D370A99D4B}" dt="2024-09-25T14:30:02.874" v="6"/>
          <ac:cxnSpMkLst>
            <pc:docMk/>
            <pc:sldMk cId="2665762356" sldId="2076138280"/>
            <ac:cxnSpMk id="13" creationId="{2AA44CF8-C638-9264-FAC5-E40F7B30F642}"/>
          </ac:cxnSpMkLst>
        </pc:cxnChg>
        <pc:cxnChg chg="mod">
          <ac:chgData name="Connie Costigan" userId="S::ccostigan@secureauth.com::c9da58f6-74fd-485e-b08c-065084074292" providerId="AD" clId="Web-{0C614772-CE3A-B266-EE2D-45D370A99D4B}" dt="2024-09-25T14:30:02.874" v="6"/>
          <ac:cxnSpMkLst>
            <pc:docMk/>
            <pc:sldMk cId="2665762356" sldId="2076138280"/>
            <ac:cxnSpMk id="15" creationId="{B7422D1C-48D3-4F03-F700-7C38113F2C0A}"/>
          </ac:cxnSpMkLst>
        </pc:cxnChg>
        <pc:cxnChg chg="mod">
          <ac:chgData name="Connie Costigan" userId="S::ccostigan@secureauth.com::c9da58f6-74fd-485e-b08c-065084074292" providerId="AD" clId="Web-{0C614772-CE3A-B266-EE2D-45D370A99D4B}" dt="2024-09-25T14:30:02.874" v="6"/>
          <ac:cxnSpMkLst>
            <pc:docMk/>
            <pc:sldMk cId="2665762356" sldId="2076138280"/>
            <ac:cxnSpMk id="17" creationId="{01787A08-B0DD-7BD8-B6DE-0AB9F734143B}"/>
          </ac:cxnSpMkLst>
        </pc:cxnChg>
        <pc:cxnChg chg="mod">
          <ac:chgData name="Connie Costigan" userId="S::ccostigan@secureauth.com::c9da58f6-74fd-485e-b08c-065084074292" providerId="AD" clId="Web-{0C614772-CE3A-B266-EE2D-45D370A99D4B}" dt="2024-09-25T14:30:02.874" v="6"/>
          <ac:cxnSpMkLst>
            <pc:docMk/>
            <pc:sldMk cId="2665762356" sldId="2076138280"/>
            <ac:cxnSpMk id="20" creationId="{996759C6-EEFB-FF2C-F173-45078F771D93}"/>
          </ac:cxnSpMkLst>
        </pc:cxnChg>
        <pc:cxnChg chg="mod">
          <ac:chgData name="Connie Costigan" userId="S::ccostigan@secureauth.com::c9da58f6-74fd-485e-b08c-065084074292" providerId="AD" clId="Web-{0C614772-CE3A-B266-EE2D-45D370A99D4B}" dt="2024-09-25T14:30:02.874" v="6"/>
          <ac:cxnSpMkLst>
            <pc:docMk/>
            <pc:sldMk cId="2665762356" sldId="2076138280"/>
            <ac:cxnSpMk id="22" creationId="{CF12A8D8-6908-A9F3-3272-5B39D89696A8}"/>
          </ac:cxnSpMkLst>
        </pc:cxnChg>
        <pc:cxnChg chg="mod">
          <ac:chgData name="Connie Costigan" userId="S::ccostigan@secureauth.com::c9da58f6-74fd-485e-b08c-065084074292" providerId="AD" clId="Web-{0C614772-CE3A-B266-EE2D-45D370A99D4B}" dt="2024-09-25T14:30:02.874" v="6"/>
          <ac:cxnSpMkLst>
            <pc:docMk/>
            <pc:sldMk cId="2665762356" sldId="2076138280"/>
            <ac:cxnSpMk id="23" creationId="{6461B347-A198-70C1-C03C-6DB421469A60}"/>
          </ac:cxnSpMkLst>
        </pc:cxnChg>
        <pc:cxnChg chg="mod">
          <ac:chgData name="Connie Costigan" userId="S::ccostigan@secureauth.com::c9da58f6-74fd-485e-b08c-065084074292" providerId="AD" clId="Web-{0C614772-CE3A-B266-EE2D-45D370A99D4B}" dt="2024-09-25T14:30:02.874" v="6"/>
          <ac:cxnSpMkLst>
            <pc:docMk/>
            <pc:sldMk cId="2665762356" sldId="2076138280"/>
            <ac:cxnSpMk id="27" creationId="{7686EBAB-10F6-E02F-7C9C-3E28F736F143}"/>
          </ac:cxnSpMkLst>
        </pc:cxnChg>
      </pc:sldChg>
      <pc:sldChg chg="delSp modSp">
        <pc:chgData name="Connie Costigan" userId="S::ccostigan@secureauth.com::c9da58f6-74fd-485e-b08c-065084074292" providerId="AD" clId="Web-{0C614772-CE3A-B266-EE2D-45D370A99D4B}" dt="2024-09-25T14:43:10.750" v="198" actId="20577"/>
        <pc:sldMkLst>
          <pc:docMk/>
          <pc:sldMk cId="1773879982" sldId="2076138282"/>
        </pc:sldMkLst>
        <pc:spChg chg="mod">
          <ac:chgData name="Connie Costigan" userId="S::ccostigan@secureauth.com::c9da58f6-74fd-485e-b08c-065084074292" providerId="AD" clId="Web-{0C614772-CE3A-B266-EE2D-45D370A99D4B}" dt="2024-09-25T14:43:10.750" v="198" actId="20577"/>
          <ac:spMkLst>
            <pc:docMk/>
            <pc:sldMk cId="1773879982" sldId="2076138282"/>
            <ac:spMk id="14" creationId="{4F9C2A14-EBD6-4518-A6B4-42A092714483}"/>
          </ac:spMkLst>
        </pc:spChg>
        <pc:spChg chg="mod">
          <ac:chgData name="Connie Costigan" userId="S::ccostigan@secureauth.com::c9da58f6-74fd-485e-b08c-065084074292" providerId="AD" clId="Web-{0C614772-CE3A-B266-EE2D-45D370A99D4B}" dt="2024-09-25T14:35:34.722" v="146" actId="20577"/>
          <ac:spMkLst>
            <pc:docMk/>
            <pc:sldMk cId="1773879982" sldId="2076138282"/>
            <ac:spMk id="21" creationId="{60E62C6F-CBC1-41E6-A0E7-5293E3B483BD}"/>
          </ac:spMkLst>
        </pc:spChg>
        <pc:spChg chg="mod">
          <ac:chgData name="Connie Costigan" userId="S::ccostigan@secureauth.com::c9da58f6-74fd-485e-b08c-065084074292" providerId="AD" clId="Web-{0C614772-CE3A-B266-EE2D-45D370A99D4B}" dt="2024-09-25T14:37:34.151" v="190" actId="20577"/>
          <ac:spMkLst>
            <pc:docMk/>
            <pc:sldMk cId="1773879982" sldId="2076138282"/>
            <ac:spMk id="28" creationId="{628C62B3-CF9B-447E-B8AD-E935EB1C4109}"/>
          </ac:spMkLst>
        </pc:spChg>
        <pc:grpChg chg="del">
          <ac:chgData name="Connie Costigan" userId="S::ccostigan@secureauth.com::c9da58f6-74fd-485e-b08c-065084074292" providerId="AD" clId="Web-{0C614772-CE3A-B266-EE2D-45D370A99D4B}" dt="2024-09-25T14:38:36.874" v="193"/>
          <ac:grpSpMkLst>
            <pc:docMk/>
            <pc:sldMk cId="1773879982" sldId="2076138282"/>
            <ac:grpSpMk id="81" creationId="{E10F6DE5-36E2-40D5-BD35-DEC6B487CF79}"/>
          </ac:grpSpMkLst>
        </pc:grpChg>
        <pc:cxnChg chg="topLvl">
          <ac:chgData name="Connie Costigan" userId="S::ccostigan@secureauth.com::c9da58f6-74fd-485e-b08c-065084074292" providerId="AD" clId="Web-{0C614772-CE3A-B266-EE2D-45D370A99D4B}" dt="2024-09-25T14:38:36.874" v="193"/>
          <ac:cxnSpMkLst>
            <pc:docMk/>
            <pc:sldMk cId="1773879982" sldId="2076138282"/>
            <ac:cxnSpMk id="5" creationId="{E4EF63F5-46EB-4BDB-931E-863BE4CD5054}"/>
          </ac:cxnSpMkLst>
        </pc:cxnChg>
        <pc:cxnChg chg="topLvl">
          <ac:chgData name="Connie Costigan" userId="S::ccostigan@secureauth.com::c9da58f6-74fd-485e-b08c-065084074292" providerId="AD" clId="Web-{0C614772-CE3A-B266-EE2D-45D370A99D4B}" dt="2024-09-25T14:38:36.874" v="193"/>
          <ac:cxnSpMkLst>
            <pc:docMk/>
            <pc:sldMk cId="1773879982" sldId="2076138282"/>
            <ac:cxnSpMk id="7" creationId="{52BA6661-3731-4013-8EE6-6FA75E1AC248}"/>
          </ac:cxnSpMkLst>
        </pc:cxnChg>
        <pc:cxnChg chg="topLvl">
          <ac:chgData name="Connie Costigan" userId="S::ccostigan@secureauth.com::c9da58f6-74fd-485e-b08c-065084074292" providerId="AD" clId="Web-{0C614772-CE3A-B266-EE2D-45D370A99D4B}" dt="2024-09-25T14:38:36.874" v="193"/>
          <ac:cxnSpMkLst>
            <pc:docMk/>
            <pc:sldMk cId="1773879982" sldId="2076138282"/>
            <ac:cxnSpMk id="8" creationId="{39A4A649-7632-45B5-B829-A68E9C6C1DBB}"/>
          </ac:cxnSpMkLst>
        </pc:cxnChg>
        <pc:cxnChg chg="topLvl">
          <ac:chgData name="Connie Costigan" userId="S::ccostigan@secureauth.com::c9da58f6-74fd-485e-b08c-065084074292" providerId="AD" clId="Web-{0C614772-CE3A-B266-EE2D-45D370A99D4B}" dt="2024-09-25T14:38:36.874" v="193"/>
          <ac:cxnSpMkLst>
            <pc:docMk/>
            <pc:sldMk cId="1773879982" sldId="2076138282"/>
            <ac:cxnSpMk id="9" creationId="{740A944F-A688-4C2A-BA57-F5479D8D2007}"/>
          </ac:cxnSpMkLst>
        </pc:cxnChg>
        <pc:cxnChg chg="topLvl">
          <ac:chgData name="Connie Costigan" userId="S::ccostigan@secureauth.com::c9da58f6-74fd-485e-b08c-065084074292" providerId="AD" clId="Web-{0C614772-CE3A-B266-EE2D-45D370A99D4B}" dt="2024-09-25T14:38:36.874" v="193"/>
          <ac:cxnSpMkLst>
            <pc:docMk/>
            <pc:sldMk cId="1773879982" sldId="2076138282"/>
            <ac:cxnSpMk id="10" creationId="{DCE6FFAC-1E65-475C-85F4-028ECE384DC6}"/>
          </ac:cxnSpMkLst>
        </pc:cxnChg>
        <pc:cxnChg chg="topLvl">
          <ac:chgData name="Connie Costigan" userId="S::ccostigan@secureauth.com::c9da58f6-74fd-485e-b08c-065084074292" providerId="AD" clId="Web-{0C614772-CE3A-B266-EE2D-45D370A99D4B}" dt="2024-09-25T14:38:36.874" v="193"/>
          <ac:cxnSpMkLst>
            <pc:docMk/>
            <pc:sldMk cId="1773879982" sldId="2076138282"/>
            <ac:cxnSpMk id="11" creationId="{1A86F295-93BB-4077-AEA9-B8DF0D2E9395}"/>
          </ac:cxnSpMkLst>
        </pc:cxnChg>
        <pc:cxnChg chg="topLvl">
          <ac:chgData name="Connie Costigan" userId="S::ccostigan@secureauth.com::c9da58f6-74fd-485e-b08c-065084074292" providerId="AD" clId="Web-{0C614772-CE3A-B266-EE2D-45D370A99D4B}" dt="2024-09-25T14:38:36.874" v="193"/>
          <ac:cxnSpMkLst>
            <pc:docMk/>
            <pc:sldMk cId="1773879982" sldId="2076138282"/>
            <ac:cxnSpMk id="72" creationId="{ACDFB449-6BEF-44BE-83B0-948B7051D70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6F57D-C708-A448-9656-E3D79AE9EE2E}"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6C53B-DD26-6547-AC16-CBBBF215526F}" type="slidenum">
              <a:rPr lang="en-US" smtClean="0"/>
              <a:t>‹#›</a:t>
            </a:fld>
            <a:endParaRPr lang="en-US"/>
          </a:p>
        </p:txBody>
      </p:sp>
    </p:spTree>
    <p:extLst>
      <p:ext uri="{BB962C8B-B14F-4D97-AF65-F5344CB8AC3E}">
        <p14:creationId xmlns:p14="http://schemas.microsoft.com/office/powerpoint/2010/main" val="158941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6C53B-DD26-6547-AC16-CBBBF215526F}" type="slidenum">
              <a:rPr lang="en-US" smtClean="0"/>
              <a:t>13</a:t>
            </a:fld>
            <a:endParaRPr lang="en-US"/>
          </a:p>
        </p:txBody>
      </p:sp>
    </p:spTree>
    <p:extLst>
      <p:ext uri="{BB962C8B-B14F-4D97-AF65-F5344CB8AC3E}">
        <p14:creationId xmlns:p14="http://schemas.microsoft.com/office/powerpoint/2010/main" val="48593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6C53B-DD26-6547-AC16-CBBBF215526F}" type="slidenum">
              <a:rPr lang="en-US" smtClean="0"/>
              <a:t>16</a:t>
            </a:fld>
            <a:endParaRPr lang="en-US"/>
          </a:p>
        </p:txBody>
      </p:sp>
    </p:spTree>
    <p:extLst>
      <p:ext uri="{BB962C8B-B14F-4D97-AF65-F5344CB8AC3E}">
        <p14:creationId xmlns:p14="http://schemas.microsoft.com/office/powerpoint/2010/main" val="4951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6C53B-DD26-6547-AC16-CBBBF215526F}" type="slidenum">
              <a:rPr lang="en-US" smtClean="0"/>
              <a:t>19</a:t>
            </a:fld>
            <a:endParaRPr lang="en-US"/>
          </a:p>
        </p:txBody>
      </p:sp>
    </p:spTree>
    <p:extLst>
      <p:ext uri="{BB962C8B-B14F-4D97-AF65-F5344CB8AC3E}">
        <p14:creationId xmlns:p14="http://schemas.microsoft.com/office/powerpoint/2010/main" val="2239695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2" name="light bg">
            <a:extLst>
              <a:ext uri="{FF2B5EF4-FFF2-40B4-BE49-F238E27FC236}">
                <a16:creationId xmlns:a16="http://schemas.microsoft.com/office/drawing/2014/main" id="{45BC723F-7867-D963-3A5F-B3BC60245103}"/>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1F13F7AE-3494-C9C4-E761-82EFBA3E457D}"/>
              </a:ext>
            </a:extLst>
          </p:cNvPr>
          <p:cNvSpPr>
            <a:spLocks noGrp="1"/>
          </p:cNvSpPr>
          <p:nvPr>
            <p:ph type="ctrTitle"/>
          </p:nvPr>
        </p:nvSpPr>
        <p:spPr>
          <a:xfrm>
            <a:off x="1524000" y="1122363"/>
            <a:ext cx="7908758" cy="2387600"/>
          </a:xfrm>
        </p:spPr>
        <p:txBody>
          <a:bodyPr anchor="b">
            <a:noAutofit/>
          </a:bodyPr>
          <a:lstStyle>
            <a:lvl1pPr algn="l">
              <a:lnSpc>
                <a:spcPct val="85000"/>
              </a:lnSpc>
              <a:defRPr sz="6000" b="1" i="0" spc="-80" baseline="0">
                <a:latin typeface="Aptos SemiBold" panose="020B00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05EE14EA-8C51-B281-86B0-4B601A6E4D2C}"/>
              </a:ext>
            </a:extLst>
          </p:cNvPr>
          <p:cNvSpPr>
            <a:spLocks noGrp="1"/>
          </p:cNvSpPr>
          <p:nvPr>
            <p:ph type="subTitle" idx="1"/>
          </p:nvPr>
        </p:nvSpPr>
        <p:spPr>
          <a:xfrm>
            <a:off x="1524000" y="3513829"/>
            <a:ext cx="7908758" cy="950297"/>
          </a:xfrm>
        </p:spPr>
        <p:txBody>
          <a:bodyPr>
            <a:noAutofit/>
          </a:bodyPr>
          <a:lstStyle>
            <a:lvl1pPr marL="0" indent="0" algn="l">
              <a:lnSpc>
                <a:spcPct val="110000"/>
              </a:lnSpc>
              <a:buNone/>
              <a:defRPr sz="2400" b="0" i="0">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C671247-3B9E-722C-61A0-C98E101CD3F1}"/>
              </a:ext>
            </a:extLst>
          </p:cNvPr>
          <p:cNvSpPr>
            <a:spLocks noGrp="1"/>
          </p:cNvSpPr>
          <p:nvPr>
            <p:ph type="dt" sz="half" idx="10"/>
          </p:nvPr>
        </p:nvSpPr>
        <p:spPr>
          <a:xfrm>
            <a:off x="1633331" y="4536729"/>
            <a:ext cx="1122743" cy="287130"/>
          </a:xfrm>
          <a:solidFill>
            <a:schemeClr val="accent6"/>
          </a:solidFill>
        </p:spPr>
        <p:txBody>
          <a:bodyPr vert="horz" wrap="none" lIns="182880" tIns="73152" rIns="182880" bIns="73152" rtlCol="0">
            <a:spAutoFit/>
          </a:bodyPr>
          <a:lstStyle>
            <a:lvl1pPr>
              <a:defRPr lang="en-US" sz="1000" b="1" i="0" smtClean="0">
                <a:solidFill>
                  <a:schemeClr val="tx1"/>
                </a:solidFill>
                <a:latin typeface="Aptos SemiBold" panose="020B0004020202020204" pitchFamily="34" charset="0"/>
                <a:cs typeface="Arial" panose="020B0604020202020204" pitchFamily="34" charset="0"/>
              </a:defRPr>
            </a:lvl1pPr>
          </a:lstStyle>
          <a:p>
            <a:pPr>
              <a:lnSpc>
                <a:spcPct val="90000"/>
              </a:lnSpc>
              <a:spcBef>
                <a:spcPts val="1000"/>
              </a:spcBef>
              <a:buFont typeface="Arial" panose="020B0604020202020204" pitchFamily="34" charset="0"/>
              <a:buNone/>
            </a:pPr>
            <a:fld id="{51FEF7AD-9EE5-2C4B-8B8B-04A2A24FC9EF}" type="datetime4">
              <a:rPr lang="en-US" smtClean="0"/>
              <a:pPr>
                <a:lnSpc>
                  <a:spcPct val="90000"/>
                </a:lnSpc>
                <a:spcBef>
                  <a:spcPts val="1000"/>
                </a:spcBef>
                <a:buFont typeface="Arial" panose="020B0604020202020204" pitchFamily="34" charset="0"/>
                <a:buNone/>
              </a:pPr>
              <a:t>September 25, 2024</a:t>
            </a:fld>
            <a:endParaRPr lang="en-US" dirty="0"/>
          </a:p>
        </p:txBody>
      </p:sp>
      <p:sp>
        <p:nvSpPr>
          <p:cNvPr id="7" name="Rounded Rectangle 6">
            <a:extLst>
              <a:ext uri="{FF2B5EF4-FFF2-40B4-BE49-F238E27FC236}">
                <a16:creationId xmlns:a16="http://schemas.microsoft.com/office/drawing/2014/main" id="{FF6F7E2A-27D5-60DD-DC36-FF567D93FD5E}"/>
              </a:ext>
            </a:extLst>
          </p:cNvPr>
          <p:cNvSpPr/>
          <p:nvPr userDrawn="1"/>
        </p:nvSpPr>
        <p:spPr>
          <a:xfrm>
            <a:off x="-194554" y="5478411"/>
            <a:ext cx="5356699" cy="1570899"/>
          </a:xfrm>
          <a:prstGeom prst="roundRect">
            <a:avLst>
              <a:gd name="adj" fmla="val 13071"/>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55AF91FF-5D30-1C6F-43C3-92843F8A4AC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636792" y="5769255"/>
            <a:ext cx="3009051" cy="800485"/>
          </a:xfrm>
          <a:prstGeom prst="rect">
            <a:avLst/>
          </a:prstGeom>
        </p:spPr>
      </p:pic>
      <p:sp>
        <p:nvSpPr>
          <p:cNvPr id="17" name="Footer Placeholder 4">
            <a:extLst>
              <a:ext uri="{FF2B5EF4-FFF2-40B4-BE49-F238E27FC236}">
                <a16:creationId xmlns:a16="http://schemas.microsoft.com/office/drawing/2014/main" id="{8841E641-D425-D053-C78B-76531FBEB598}"/>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18" name="Slide Number Placeholder 12">
            <a:extLst>
              <a:ext uri="{FF2B5EF4-FFF2-40B4-BE49-F238E27FC236}">
                <a16:creationId xmlns:a16="http://schemas.microsoft.com/office/drawing/2014/main" id="{02D44BA2-169A-6FF4-C468-B75ECD87D9AA}"/>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20" name="Rounded Rectangle 19">
            <a:extLst>
              <a:ext uri="{FF2B5EF4-FFF2-40B4-BE49-F238E27FC236}">
                <a16:creationId xmlns:a16="http://schemas.microsoft.com/office/drawing/2014/main" id="{76E2E6E4-6A7D-0BB1-552F-2141965D1FD7}"/>
              </a:ext>
            </a:extLst>
          </p:cNvPr>
          <p:cNvSpPr/>
          <p:nvPr userDrawn="1"/>
        </p:nvSpPr>
        <p:spPr>
          <a:xfrm>
            <a:off x="8250677" y="-551234"/>
            <a:ext cx="5642044" cy="1570899"/>
          </a:xfrm>
          <a:prstGeom prst="roundRect">
            <a:avLst>
              <a:gd name="adj" fmla="val 13071"/>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366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822325" y="457200"/>
            <a:ext cx="10784458" cy="983234"/>
          </a:xfrm>
        </p:spPr>
        <p:txBody>
          <a:bodyPr vert="horz" lIns="91440" tIns="45720" rIns="91440" bIns="45720" rtlCol="0" anchor="b">
            <a:noAutofit/>
          </a:bodyPr>
          <a:lstStyle>
            <a:lvl1pPr>
              <a:defRPr lang="en-US" sz="3600" b="0" baseline="0" dirty="0"/>
            </a:lvl1pPr>
          </a:lstStyle>
          <a:p>
            <a:pPr lvl="0">
              <a:lnSpc>
                <a:spcPct val="85000"/>
              </a:lnSpc>
            </a:pPr>
            <a:r>
              <a:rPr lang="en-US" dirty="0"/>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822323" y="5457549"/>
            <a:ext cx="5129403" cy="579438"/>
          </a:xfrm>
        </p:spPr>
        <p:txBody>
          <a:bodyPr/>
          <a:lstStyle>
            <a:lvl1pPr marL="0" indent="0" algn="l">
              <a:spcBef>
                <a:spcPts val="0"/>
              </a:spcBef>
              <a:buNone/>
              <a:defRPr sz="1800" b="0" i="0">
                <a:latin typeface="+mj-lt"/>
              </a:defRPr>
            </a:lvl1pPr>
          </a:lstStyle>
          <a:p>
            <a:pPr lvl="0"/>
            <a:r>
              <a:rPr lang="en-US" dirty="0"/>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822324" y="1793599"/>
            <a:ext cx="5127815" cy="3474720"/>
          </a:xfrm>
          <a:prstGeom prst="roundRect">
            <a:avLst>
              <a:gd name="adj" fmla="val 10088"/>
            </a:avLst>
          </a:prstGeom>
          <a:blipFill>
            <a:blip r:embed="rId2"/>
            <a:stretch>
              <a:fillRect/>
            </a:stretch>
          </a:blipFill>
        </p:spPr>
        <p:txBody>
          <a:bodyPr vert="horz" wrap="square" lIns="0" tIns="0" rIns="0" bIns="1005840" rtlCol="0" anchor="ctr" anchorCtr="0">
            <a:noAutofit/>
          </a:bodyPr>
          <a:lstStyle>
            <a:lvl1pPr marL="0" indent="0" algn="ctr">
              <a:buNone/>
              <a:defRPr lang="en-US" sz="1000" b="0" i="0"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478966" y="5457549"/>
            <a:ext cx="5130421" cy="579438"/>
          </a:xfrm>
        </p:spPr>
        <p:txBody>
          <a:bodyPr/>
          <a:lstStyle>
            <a:lvl1pPr marL="0" indent="0" algn="l">
              <a:spcBef>
                <a:spcPts val="0"/>
              </a:spcBef>
              <a:buNone/>
              <a:defRPr sz="1800" b="0" i="0">
                <a:latin typeface="+mj-lt"/>
              </a:defRPr>
            </a:lvl1pPr>
          </a:lstStyle>
          <a:p>
            <a:pPr lvl="0"/>
            <a:r>
              <a:rPr lang="en-US" dirty="0"/>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478967" y="1793599"/>
            <a:ext cx="5127815" cy="3474720"/>
          </a:xfrm>
          <a:prstGeom prst="roundRect">
            <a:avLst>
              <a:gd name="adj" fmla="val 8153"/>
            </a:avLst>
          </a:prstGeom>
          <a:blipFill>
            <a:blip r:embed="rId3"/>
            <a:stretch>
              <a:fillRect/>
            </a:stretch>
          </a:blipFill>
        </p:spPr>
        <p:txBody>
          <a:bodyPr vert="horz" wrap="square" lIns="0" tIns="0" rIns="0" bIns="1005840" rtlCol="0" anchor="ctr" anchorCtr="0">
            <a:noAutofit/>
          </a:bodyPr>
          <a:lstStyle>
            <a:lvl1pPr marL="0" indent="0" algn="ctr">
              <a:buNone/>
              <a:defRPr lang="en-US" sz="1000" b="0" i="0"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2" name="Date Placeholder 3">
            <a:extLst>
              <a:ext uri="{FF2B5EF4-FFF2-40B4-BE49-F238E27FC236}">
                <a16:creationId xmlns:a16="http://schemas.microsoft.com/office/drawing/2014/main" id="{F5702AF8-B850-C7F9-8627-58F48DEE6E99}"/>
              </a:ext>
            </a:extLst>
          </p:cNvPr>
          <p:cNvSpPr>
            <a:spLocks noGrp="1"/>
          </p:cNvSpPr>
          <p:nvPr>
            <p:ph type="dt" sz="half" idx="2"/>
          </p:nvPr>
        </p:nvSpPr>
        <p:spPr>
          <a:xfrm>
            <a:off x="4730929"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CBF86DDB-0D55-4B43-BF3B-EDDD21397427}" type="datetime4">
              <a:rPr lang="en-US" smtClean="0"/>
              <a:pPr/>
              <a:t>September 25, 2024</a:t>
            </a:fld>
            <a:endParaRPr lang="en-US" dirty="0"/>
          </a:p>
        </p:txBody>
      </p:sp>
      <p:sp>
        <p:nvSpPr>
          <p:cNvPr id="5" name="Footer Placeholder 4">
            <a:extLst>
              <a:ext uri="{FF2B5EF4-FFF2-40B4-BE49-F238E27FC236}">
                <a16:creationId xmlns:a16="http://schemas.microsoft.com/office/drawing/2014/main" id="{9F71C538-F29A-93CA-B109-E8FB20EE5BE4}"/>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6" name="Slide Number Placeholder 12">
            <a:extLst>
              <a:ext uri="{FF2B5EF4-FFF2-40B4-BE49-F238E27FC236}">
                <a16:creationId xmlns:a16="http://schemas.microsoft.com/office/drawing/2014/main" id="{B4434E88-85E8-2970-716B-5D98F384397A}"/>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8" name="Rounded Rectangle 7">
            <a:extLst>
              <a:ext uri="{FF2B5EF4-FFF2-40B4-BE49-F238E27FC236}">
                <a16:creationId xmlns:a16="http://schemas.microsoft.com/office/drawing/2014/main" id="{A453530D-DB86-06A0-AD41-688449C908B6}"/>
              </a:ext>
            </a:extLst>
          </p:cNvPr>
          <p:cNvSpPr/>
          <p:nvPr userDrawn="1"/>
        </p:nvSpPr>
        <p:spPr>
          <a:xfrm>
            <a:off x="-321049" y="1793599"/>
            <a:ext cx="878959" cy="3474720"/>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A9382EFE-BD11-EFA4-076F-791F9F417B48}"/>
              </a:ext>
            </a:extLst>
          </p:cNvPr>
          <p:cNvSpPr/>
          <p:nvPr userDrawn="1"/>
        </p:nvSpPr>
        <p:spPr>
          <a:xfrm>
            <a:off x="11816180" y="1793599"/>
            <a:ext cx="878959" cy="3474720"/>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7768921"/>
      </p:ext>
    </p:extLst>
  </p:cSld>
  <p:clrMapOvr>
    <a:masterClrMapping/>
  </p:clrMapOvr>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823911" y="457200"/>
            <a:ext cx="10782871" cy="983234"/>
          </a:xfrm>
        </p:spPr>
        <p:txBody>
          <a:bodyPr vert="horz" lIns="91440" tIns="45720" rIns="91440" bIns="45720" rtlCol="0" anchor="b">
            <a:noAutofit/>
          </a:bodyPr>
          <a:lstStyle>
            <a:lvl1pPr>
              <a:defRPr lang="en-US" sz="3600" b="0" baseline="0" dirty="0"/>
            </a:lvl1pPr>
          </a:lstStyle>
          <a:p>
            <a:pPr lvl="0">
              <a:lnSpc>
                <a:spcPct val="85000"/>
              </a:lnSpc>
            </a:pPr>
            <a:r>
              <a:rPr lang="en-US" dirty="0"/>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823912" y="5507209"/>
            <a:ext cx="3233738" cy="579438"/>
          </a:xfrm>
        </p:spPr>
        <p:txBody>
          <a:bodyPr/>
          <a:lstStyle>
            <a:lvl1pPr marL="0" indent="0" algn="l">
              <a:spcBef>
                <a:spcPts val="0"/>
              </a:spcBef>
              <a:buNone/>
              <a:defRPr sz="1800" b="0" i="0">
                <a:latin typeface="+mj-lt"/>
              </a:defRPr>
            </a:lvl1pPr>
          </a:lstStyle>
          <a:p>
            <a:pPr lvl="0"/>
            <a:r>
              <a:rPr lang="en-US" dirty="0"/>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823912" y="1793599"/>
            <a:ext cx="3294585" cy="3474720"/>
          </a:xfrm>
          <a:prstGeom prst="roundRect">
            <a:avLst>
              <a:gd name="adj" fmla="val 5444"/>
            </a:avLst>
          </a:prstGeo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507209"/>
            <a:ext cx="3475037" cy="579438"/>
          </a:xfrm>
        </p:spPr>
        <p:txBody>
          <a:bodyPr/>
          <a:lstStyle>
            <a:lvl1pPr marL="0" indent="0" algn="l">
              <a:spcBef>
                <a:spcPts val="0"/>
              </a:spcBef>
              <a:buNone/>
              <a:defRPr sz="1800" b="0" i="0">
                <a:latin typeface="+mj-lt"/>
              </a:defRPr>
            </a:lvl1pPr>
          </a:lstStyle>
          <a:p>
            <a:pPr lvl="0"/>
            <a:r>
              <a:rPr lang="en-US" dirty="0"/>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1793599"/>
            <a:ext cx="3294585" cy="3474720"/>
          </a:xfrm>
          <a:prstGeom prst="roundRect">
            <a:avLst>
              <a:gd name="adj" fmla="val 6605"/>
            </a:avLst>
          </a:prstGeo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087411" y="5507209"/>
            <a:ext cx="3521978" cy="579438"/>
          </a:xfrm>
        </p:spPr>
        <p:txBody>
          <a:bodyPr/>
          <a:lstStyle>
            <a:lvl1pPr marL="0" indent="0" algn="l">
              <a:spcBef>
                <a:spcPts val="0"/>
              </a:spcBef>
              <a:buNone/>
              <a:defRPr sz="1800" b="0" i="0">
                <a:latin typeface="+mj-lt"/>
              </a:defRPr>
            </a:lvl1pPr>
          </a:lstStyle>
          <a:p>
            <a:pPr lvl="0"/>
            <a:r>
              <a:rPr lang="en-US" dirty="0"/>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087410" y="1793599"/>
            <a:ext cx="3294585" cy="3474720"/>
          </a:xfrm>
          <a:prstGeom prst="roundRect">
            <a:avLst>
              <a:gd name="adj" fmla="val 4670"/>
            </a:avLst>
          </a:prstGeo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 name="Date Placeholder 3">
            <a:extLst>
              <a:ext uri="{FF2B5EF4-FFF2-40B4-BE49-F238E27FC236}">
                <a16:creationId xmlns:a16="http://schemas.microsoft.com/office/drawing/2014/main" id="{27743CDF-90B5-19A2-7E55-616D3BCC7736}"/>
              </a:ext>
            </a:extLst>
          </p:cNvPr>
          <p:cNvSpPr>
            <a:spLocks noGrp="1"/>
          </p:cNvSpPr>
          <p:nvPr>
            <p:ph type="dt" sz="half" idx="2"/>
          </p:nvPr>
        </p:nvSpPr>
        <p:spPr>
          <a:xfrm>
            <a:off x="4730929"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CBF86DDB-0D55-4B43-BF3B-EDDD21397427}" type="datetime4">
              <a:rPr lang="en-US" smtClean="0"/>
              <a:pPr/>
              <a:t>September 25, 2024</a:t>
            </a:fld>
            <a:endParaRPr lang="en-US" dirty="0"/>
          </a:p>
        </p:txBody>
      </p:sp>
      <p:sp>
        <p:nvSpPr>
          <p:cNvPr id="5" name="Footer Placeholder 4">
            <a:extLst>
              <a:ext uri="{FF2B5EF4-FFF2-40B4-BE49-F238E27FC236}">
                <a16:creationId xmlns:a16="http://schemas.microsoft.com/office/drawing/2014/main" id="{1EA36BDB-E4A7-147A-86DB-5AE999B79835}"/>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6" name="Slide Number Placeholder 12">
            <a:extLst>
              <a:ext uri="{FF2B5EF4-FFF2-40B4-BE49-F238E27FC236}">
                <a16:creationId xmlns:a16="http://schemas.microsoft.com/office/drawing/2014/main" id="{CBC6CF22-8DDF-BFBB-57E6-BD4119F4C455}"/>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8" name="Rounded Rectangle 7">
            <a:extLst>
              <a:ext uri="{FF2B5EF4-FFF2-40B4-BE49-F238E27FC236}">
                <a16:creationId xmlns:a16="http://schemas.microsoft.com/office/drawing/2014/main" id="{BD56301E-F5AE-4002-075B-F8208B2091BE}"/>
              </a:ext>
            </a:extLst>
          </p:cNvPr>
          <p:cNvSpPr/>
          <p:nvPr userDrawn="1"/>
        </p:nvSpPr>
        <p:spPr>
          <a:xfrm>
            <a:off x="-321049" y="1793599"/>
            <a:ext cx="878959" cy="3474720"/>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2B416446-F36C-D6D1-1E72-E7AD8F39906E}"/>
              </a:ext>
            </a:extLst>
          </p:cNvPr>
          <p:cNvSpPr/>
          <p:nvPr userDrawn="1"/>
        </p:nvSpPr>
        <p:spPr>
          <a:xfrm>
            <a:off x="11816180" y="1793599"/>
            <a:ext cx="878959" cy="3474720"/>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5273161"/>
      </p:ext>
    </p:extLst>
  </p:cSld>
  <p:clrMapOvr>
    <a:masterClrMapping/>
  </p:clrMapOvr>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822325" y="457200"/>
            <a:ext cx="10784458" cy="983234"/>
          </a:xfrm>
        </p:spPr>
        <p:txBody>
          <a:bodyPr vert="horz" lIns="91440" tIns="45720" rIns="91440" bIns="45720" rtlCol="0" anchor="b">
            <a:noAutofit/>
          </a:bodyPr>
          <a:lstStyle>
            <a:lvl1pPr>
              <a:defRPr lang="en-US" sz="3600" b="0" baseline="0" dirty="0"/>
            </a:lvl1pPr>
          </a:lstStyle>
          <a:p>
            <a:pPr lvl="0">
              <a:lnSpc>
                <a:spcPct val="85000"/>
              </a:lnSpc>
            </a:pPr>
            <a:r>
              <a:rPr lang="en-US" dirty="0"/>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823153" y="4753938"/>
            <a:ext cx="2532888" cy="1515100"/>
          </a:xfrm>
        </p:spPr>
        <p:txBody>
          <a:bodyPr/>
          <a:lstStyle>
            <a:lvl1pPr marL="0" indent="0" algn="l">
              <a:spcBef>
                <a:spcPts val="0"/>
              </a:spcBef>
              <a:buNone/>
              <a:defRPr sz="1800" b="0" i="0">
                <a:latin typeface="+mj-lt"/>
              </a:defRPr>
            </a:lvl1pPr>
          </a:lstStyle>
          <a:p>
            <a:pPr lvl="0"/>
            <a:r>
              <a:rPr lang="en-US" dirty="0"/>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823152" y="2025650"/>
            <a:ext cx="2405781" cy="2532888"/>
          </a:xfrm>
          <a:prstGeom prst="roundRect">
            <a:avLst/>
          </a:prstGeo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536204" y="4753938"/>
            <a:ext cx="2410592" cy="1515100"/>
          </a:xfrm>
        </p:spPr>
        <p:txBody>
          <a:bodyPr/>
          <a:lstStyle>
            <a:lvl1pPr marL="0" indent="0" algn="l">
              <a:spcBef>
                <a:spcPts val="0"/>
              </a:spcBef>
              <a:buNone/>
              <a:defRPr sz="1800" b="0" i="0">
                <a:latin typeface="+mj-lt"/>
              </a:defRPr>
            </a:lvl1pPr>
          </a:lstStyle>
          <a:p>
            <a:pPr lvl="0"/>
            <a:r>
              <a:rPr lang="en-US" dirty="0"/>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536204" y="2025650"/>
            <a:ext cx="2405781" cy="2532888"/>
          </a:xfrm>
          <a:prstGeom prst="roundRect">
            <a:avLst/>
          </a:prstGeo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405781" cy="1515100"/>
          </a:xfrm>
        </p:spPr>
        <p:txBody>
          <a:bodyPr/>
          <a:lstStyle>
            <a:lvl1pPr marL="0" indent="0" algn="l">
              <a:spcBef>
                <a:spcPts val="0"/>
              </a:spcBef>
              <a:buNone/>
              <a:defRPr sz="1800" b="0" i="0">
                <a:latin typeface="+mj-lt"/>
              </a:defRPr>
            </a:lvl1pPr>
          </a:lstStyle>
          <a:p>
            <a:pPr lvl="0"/>
            <a:r>
              <a:rPr lang="en-US" dirty="0"/>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9256" y="2025650"/>
            <a:ext cx="2405781" cy="2532888"/>
          </a:xfrm>
          <a:prstGeom prst="roundRect">
            <a:avLst/>
          </a:prstGeo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8962307" y="4753938"/>
            <a:ext cx="2405781" cy="1515100"/>
          </a:xfrm>
        </p:spPr>
        <p:txBody>
          <a:bodyPr/>
          <a:lstStyle>
            <a:lvl1pPr marL="0" indent="0" algn="l">
              <a:spcBef>
                <a:spcPts val="0"/>
              </a:spcBef>
              <a:buNone/>
              <a:defRPr sz="1800" b="0" i="0">
                <a:latin typeface="+mj-lt"/>
              </a:defRPr>
            </a:lvl1pPr>
          </a:lstStyle>
          <a:p>
            <a:pPr lvl="0"/>
            <a:r>
              <a:rPr lang="en-US" dirty="0"/>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8962307" y="2025650"/>
            <a:ext cx="2405781" cy="2532888"/>
          </a:xfrm>
          <a:prstGeom prst="roundRect">
            <a:avLst/>
          </a:prstGeo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2" name="Date Placeholder 3">
            <a:extLst>
              <a:ext uri="{FF2B5EF4-FFF2-40B4-BE49-F238E27FC236}">
                <a16:creationId xmlns:a16="http://schemas.microsoft.com/office/drawing/2014/main" id="{D5ADDBCB-4787-3F6B-78AA-F576BF663A37}"/>
              </a:ext>
            </a:extLst>
          </p:cNvPr>
          <p:cNvSpPr>
            <a:spLocks noGrp="1"/>
          </p:cNvSpPr>
          <p:nvPr>
            <p:ph type="dt" sz="half" idx="2"/>
          </p:nvPr>
        </p:nvSpPr>
        <p:spPr>
          <a:xfrm>
            <a:off x="4730929"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CBF86DDB-0D55-4B43-BF3B-EDDD21397427}" type="datetime4">
              <a:rPr lang="en-US" smtClean="0"/>
              <a:pPr/>
              <a:t>September 25, 2024</a:t>
            </a:fld>
            <a:endParaRPr lang="en-US" dirty="0"/>
          </a:p>
        </p:txBody>
      </p:sp>
      <p:sp>
        <p:nvSpPr>
          <p:cNvPr id="5" name="Footer Placeholder 4">
            <a:extLst>
              <a:ext uri="{FF2B5EF4-FFF2-40B4-BE49-F238E27FC236}">
                <a16:creationId xmlns:a16="http://schemas.microsoft.com/office/drawing/2014/main" id="{349ED2DC-E3FF-F640-6EC5-4D0B05E5543A}"/>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6" name="Slide Number Placeholder 12">
            <a:extLst>
              <a:ext uri="{FF2B5EF4-FFF2-40B4-BE49-F238E27FC236}">
                <a16:creationId xmlns:a16="http://schemas.microsoft.com/office/drawing/2014/main" id="{DD811F31-8942-0F38-CA7B-E8B503A84BCD}"/>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8" name="Rounded Rectangle 7">
            <a:extLst>
              <a:ext uri="{FF2B5EF4-FFF2-40B4-BE49-F238E27FC236}">
                <a16:creationId xmlns:a16="http://schemas.microsoft.com/office/drawing/2014/main" id="{046A2AA7-1930-CA51-53C2-81C5901F0385}"/>
              </a:ext>
            </a:extLst>
          </p:cNvPr>
          <p:cNvSpPr/>
          <p:nvPr userDrawn="1"/>
        </p:nvSpPr>
        <p:spPr>
          <a:xfrm>
            <a:off x="-321049" y="2025649"/>
            <a:ext cx="878959" cy="2532889"/>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8887C643-EB76-2508-3FEE-161D41803982}"/>
              </a:ext>
            </a:extLst>
          </p:cNvPr>
          <p:cNvSpPr/>
          <p:nvPr userDrawn="1"/>
        </p:nvSpPr>
        <p:spPr>
          <a:xfrm>
            <a:off x="11816180" y="2025649"/>
            <a:ext cx="878959" cy="2532889"/>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4506995"/>
      </p:ext>
    </p:extLst>
  </p:cSld>
  <p:clrMapOvr>
    <a:masterClrMapping/>
  </p:clrMapOvr>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835F733-13A6-7609-487C-F807C0CB915F}"/>
              </a:ext>
            </a:extLst>
          </p:cNvPr>
          <p:cNvSpPr/>
          <p:nvPr userDrawn="1"/>
        </p:nvSpPr>
        <p:spPr>
          <a:xfrm>
            <a:off x="815162" y="-330009"/>
            <a:ext cx="10554587" cy="2274117"/>
          </a:xfrm>
          <a:prstGeom prst="roundRect">
            <a:avLst>
              <a:gd name="adj" fmla="val 6552"/>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85FED9-E878-83F4-E727-4F33DF278A70}"/>
              </a:ext>
            </a:extLst>
          </p:cNvPr>
          <p:cNvSpPr>
            <a:spLocks noGrp="1"/>
          </p:cNvSpPr>
          <p:nvPr>
            <p:ph type="title"/>
          </p:nvPr>
        </p:nvSpPr>
        <p:spPr>
          <a:xfrm>
            <a:off x="647700" y="656502"/>
            <a:ext cx="10902949" cy="1086244"/>
          </a:xfrm>
        </p:spPr>
        <p:txBody>
          <a:bodyPr vert="horz" lIns="91440" tIns="45720" rIns="91440" bIns="45720" rtlCol="0" anchor="b">
            <a:noAutofit/>
          </a:bodyPr>
          <a:lstStyle>
            <a:lvl1pPr algn="ctr">
              <a:defRPr lang="en-US" sz="3600" b="0" baseline="0" dirty="0"/>
            </a:lvl1pPr>
          </a:lstStyle>
          <a:p>
            <a:pPr lvl="0">
              <a:lnSpc>
                <a:spcPct val="85000"/>
              </a:lnSpc>
            </a:pPr>
            <a:r>
              <a:rPr lang="en-US" dirty="0"/>
              <a:t>Click to edit Master title style</a:t>
            </a:r>
          </a:p>
        </p:txBody>
      </p:sp>
      <p:sp>
        <p:nvSpPr>
          <p:cNvPr id="9" name="Footer Placeholder 4">
            <a:extLst>
              <a:ext uri="{FF2B5EF4-FFF2-40B4-BE49-F238E27FC236}">
                <a16:creationId xmlns:a16="http://schemas.microsoft.com/office/drawing/2014/main" id="{0398B003-8233-E2FD-7837-D14B01D5C542}"/>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10" name="Slide Number Placeholder 12">
            <a:extLst>
              <a:ext uri="{FF2B5EF4-FFF2-40B4-BE49-F238E27FC236}">
                <a16:creationId xmlns:a16="http://schemas.microsoft.com/office/drawing/2014/main" id="{F0CBC5F0-10D2-0844-1BAE-7F4DD0982482}"/>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11" name="Rounded Rectangle 10">
            <a:extLst>
              <a:ext uri="{FF2B5EF4-FFF2-40B4-BE49-F238E27FC236}">
                <a16:creationId xmlns:a16="http://schemas.microsoft.com/office/drawing/2014/main" id="{D0C32497-5DBB-DB66-48E8-359CC7FFC4A5}"/>
              </a:ext>
            </a:extLst>
          </p:cNvPr>
          <p:cNvSpPr/>
          <p:nvPr userDrawn="1"/>
        </p:nvSpPr>
        <p:spPr>
          <a:xfrm>
            <a:off x="298001" y="7256489"/>
            <a:ext cx="5188399" cy="1100528"/>
          </a:xfrm>
          <a:prstGeom prst="roundRect">
            <a:avLst>
              <a:gd name="adj" fmla="val 31376"/>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Picture Placeholder 2">
            <a:extLst>
              <a:ext uri="{FF2B5EF4-FFF2-40B4-BE49-F238E27FC236}">
                <a16:creationId xmlns:a16="http://schemas.microsoft.com/office/drawing/2014/main" id="{88F6E8B1-6DAF-B9E2-B3B5-2311573B9DEE}"/>
              </a:ext>
            </a:extLst>
          </p:cNvPr>
          <p:cNvSpPr>
            <a:spLocks noGrp="1"/>
          </p:cNvSpPr>
          <p:nvPr>
            <p:ph type="pic" idx="15"/>
          </p:nvPr>
        </p:nvSpPr>
        <p:spPr>
          <a:xfrm>
            <a:off x="8861657" y="2256949"/>
            <a:ext cx="2015654" cy="2071392"/>
          </a:xfrm>
          <a:prstGeom prst="roundRect">
            <a:avLst/>
          </a:prstGeom>
          <a:ln>
            <a:noFill/>
          </a:ln>
        </p:spPr>
        <p:style>
          <a:lnRef idx="2">
            <a:schemeClr val="dk1"/>
          </a:lnRef>
          <a:fillRef idx="1">
            <a:schemeClr val="lt1"/>
          </a:fillRef>
          <a:effectRef idx="0">
            <a:schemeClr val="dk1"/>
          </a:effectRef>
          <a:fontRef idx="minor">
            <a:schemeClr val="dk1"/>
          </a:fontRef>
        </p:style>
        <p:txBody>
          <a:bodyPr bIns="1143000" anchor="ct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2" name="Text Placeholder 3">
            <a:extLst>
              <a:ext uri="{FF2B5EF4-FFF2-40B4-BE49-F238E27FC236}">
                <a16:creationId xmlns:a16="http://schemas.microsoft.com/office/drawing/2014/main" id="{FDBF824F-8F56-CC85-D53C-C31D252204EC}"/>
              </a:ext>
            </a:extLst>
          </p:cNvPr>
          <p:cNvSpPr>
            <a:spLocks noGrp="1"/>
          </p:cNvSpPr>
          <p:nvPr>
            <p:ph type="body" sz="half" idx="21" hasCustomPrompt="1"/>
          </p:nvPr>
        </p:nvSpPr>
        <p:spPr>
          <a:xfrm>
            <a:off x="8861446" y="4794648"/>
            <a:ext cx="2023965" cy="191399"/>
          </a:xfrm>
        </p:spPr>
        <p:txBody>
          <a:bodyPr wrap="square" lIns="0" tIns="0" rIns="0" bIns="0" anchor="t" anchorCtr="0">
            <a:spAutoFit/>
          </a:bodyPr>
          <a:lstStyle>
            <a:lvl1pPr marL="0" indent="0" algn="ctr">
              <a:lnSpc>
                <a:spcPct val="120000"/>
              </a:lnSpc>
              <a:buNone/>
              <a:defRPr sz="11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&amp; Company</a:t>
            </a:r>
          </a:p>
        </p:txBody>
      </p:sp>
      <p:sp>
        <p:nvSpPr>
          <p:cNvPr id="37" name="Text Placeholder 3">
            <a:extLst>
              <a:ext uri="{FF2B5EF4-FFF2-40B4-BE49-F238E27FC236}">
                <a16:creationId xmlns:a16="http://schemas.microsoft.com/office/drawing/2014/main" id="{9B6CE84C-AE18-7EF1-D051-EE6683E0D16C}"/>
              </a:ext>
            </a:extLst>
          </p:cNvPr>
          <p:cNvSpPr>
            <a:spLocks noGrp="1"/>
          </p:cNvSpPr>
          <p:nvPr>
            <p:ph type="body" sz="half" idx="26" hasCustomPrompt="1"/>
          </p:nvPr>
        </p:nvSpPr>
        <p:spPr>
          <a:xfrm>
            <a:off x="8851419" y="4558586"/>
            <a:ext cx="2031908" cy="193899"/>
          </a:xfrm>
        </p:spPr>
        <p:txBody>
          <a:bodyPr vert="horz" wrap="square" lIns="0" tIns="0" rIns="0" bIns="0" rtlCol="0" anchor="t" anchorCtr="0">
            <a:spAutoFit/>
          </a:bodyPr>
          <a:lstStyle>
            <a:lvl1pPr>
              <a:defRPr lang="en-US" sz="1400" b="1" i="0" dirty="0">
                <a:ea typeface="+mj-ea"/>
              </a:defRPr>
            </a:lvl1pPr>
          </a:lstStyle>
          <a:p>
            <a:pPr marL="0" lvl="0" algn="ctr">
              <a:lnSpc>
                <a:spcPct val="90000"/>
              </a:lnSpc>
              <a:spcBef>
                <a:spcPct val="0"/>
              </a:spcBef>
              <a:buNone/>
            </a:pPr>
            <a:r>
              <a:rPr lang="en-US" dirty="0" err="1"/>
              <a:t>Firstname</a:t>
            </a:r>
            <a:r>
              <a:rPr lang="en-US" dirty="0"/>
              <a:t> </a:t>
            </a:r>
            <a:r>
              <a:rPr lang="en-US" dirty="0" err="1"/>
              <a:t>Lastname</a:t>
            </a:r>
            <a:endParaRPr lang="en-US" dirty="0"/>
          </a:p>
        </p:txBody>
      </p:sp>
      <p:sp>
        <p:nvSpPr>
          <p:cNvPr id="28" name="Picture Placeholder 2">
            <a:extLst>
              <a:ext uri="{FF2B5EF4-FFF2-40B4-BE49-F238E27FC236}">
                <a16:creationId xmlns:a16="http://schemas.microsoft.com/office/drawing/2014/main" id="{E9BE11AE-70F3-E394-012D-17303653B3A5}"/>
              </a:ext>
            </a:extLst>
          </p:cNvPr>
          <p:cNvSpPr>
            <a:spLocks noGrp="1"/>
          </p:cNvSpPr>
          <p:nvPr>
            <p:ph type="pic" idx="27"/>
          </p:nvPr>
        </p:nvSpPr>
        <p:spPr>
          <a:xfrm>
            <a:off x="6393465" y="2256949"/>
            <a:ext cx="2015654" cy="2071392"/>
          </a:xfrm>
          <a:prstGeom prst="roundRect">
            <a:avLst/>
          </a:prstGeom>
          <a:ln>
            <a:noFill/>
          </a:ln>
        </p:spPr>
        <p:style>
          <a:lnRef idx="2">
            <a:schemeClr val="dk1"/>
          </a:lnRef>
          <a:fillRef idx="1">
            <a:schemeClr val="lt1"/>
          </a:fillRef>
          <a:effectRef idx="0">
            <a:schemeClr val="dk1"/>
          </a:effectRef>
          <a:fontRef idx="minor">
            <a:schemeClr val="dk1"/>
          </a:fontRef>
        </p:style>
        <p:txBody>
          <a:bodyPr bIns="1143000" anchor="ct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1" name="Text Placeholder 3">
            <a:extLst>
              <a:ext uri="{FF2B5EF4-FFF2-40B4-BE49-F238E27FC236}">
                <a16:creationId xmlns:a16="http://schemas.microsoft.com/office/drawing/2014/main" id="{2A8386D8-7D8E-B71B-7911-0D5AFBE55805}"/>
              </a:ext>
            </a:extLst>
          </p:cNvPr>
          <p:cNvSpPr>
            <a:spLocks noGrp="1"/>
          </p:cNvSpPr>
          <p:nvPr>
            <p:ph type="body" sz="half" idx="28" hasCustomPrompt="1"/>
          </p:nvPr>
        </p:nvSpPr>
        <p:spPr>
          <a:xfrm>
            <a:off x="6393254" y="4794648"/>
            <a:ext cx="2023965" cy="191399"/>
          </a:xfrm>
        </p:spPr>
        <p:txBody>
          <a:bodyPr wrap="square" lIns="0" tIns="0" rIns="0" bIns="0" anchor="t" anchorCtr="0">
            <a:spAutoFit/>
          </a:bodyPr>
          <a:lstStyle>
            <a:lvl1pPr marL="0" indent="0" algn="ctr">
              <a:lnSpc>
                <a:spcPct val="120000"/>
              </a:lnSpc>
              <a:buNone/>
              <a:defRPr sz="11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&amp; Company</a:t>
            </a:r>
          </a:p>
        </p:txBody>
      </p:sp>
      <p:sp>
        <p:nvSpPr>
          <p:cNvPr id="38" name="Text Placeholder 3">
            <a:extLst>
              <a:ext uri="{FF2B5EF4-FFF2-40B4-BE49-F238E27FC236}">
                <a16:creationId xmlns:a16="http://schemas.microsoft.com/office/drawing/2014/main" id="{BD614A83-ACB5-D113-6F01-29F96842BFCD}"/>
              </a:ext>
            </a:extLst>
          </p:cNvPr>
          <p:cNvSpPr>
            <a:spLocks noGrp="1"/>
          </p:cNvSpPr>
          <p:nvPr>
            <p:ph type="body" sz="half" idx="29" hasCustomPrompt="1"/>
          </p:nvPr>
        </p:nvSpPr>
        <p:spPr>
          <a:xfrm>
            <a:off x="6383227" y="4558586"/>
            <a:ext cx="2031908" cy="193899"/>
          </a:xfrm>
        </p:spPr>
        <p:txBody>
          <a:bodyPr vert="horz" wrap="square" lIns="0" tIns="0" rIns="0" bIns="0" rtlCol="0" anchor="t" anchorCtr="0">
            <a:spAutoFit/>
          </a:bodyPr>
          <a:lstStyle>
            <a:lvl1pPr>
              <a:defRPr lang="en-US" sz="1400" b="1" i="0" dirty="0">
                <a:ea typeface="+mj-ea"/>
              </a:defRPr>
            </a:lvl1pPr>
          </a:lstStyle>
          <a:p>
            <a:pPr marL="0" lvl="0" algn="ctr">
              <a:lnSpc>
                <a:spcPct val="90000"/>
              </a:lnSpc>
              <a:spcBef>
                <a:spcPct val="0"/>
              </a:spcBef>
              <a:buNone/>
            </a:pPr>
            <a:r>
              <a:rPr lang="en-US" dirty="0" err="1"/>
              <a:t>Firstname</a:t>
            </a:r>
            <a:r>
              <a:rPr lang="en-US" dirty="0"/>
              <a:t> </a:t>
            </a:r>
            <a:r>
              <a:rPr lang="en-US" dirty="0" err="1"/>
              <a:t>Lastname</a:t>
            </a:r>
            <a:endParaRPr lang="en-US" dirty="0"/>
          </a:p>
        </p:txBody>
      </p:sp>
      <p:sp>
        <p:nvSpPr>
          <p:cNvPr id="39" name="Picture Placeholder 2">
            <a:extLst>
              <a:ext uri="{FF2B5EF4-FFF2-40B4-BE49-F238E27FC236}">
                <a16:creationId xmlns:a16="http://schemas.microsoft.com/office/drawing/2014/main" id="{E4EC3AF8-CA33-1245-EF93-129542CF79E2}"/>
              </a:ext>
            </a:extLst>
          </p:cNvPr>
          <p:cNvSpPr>
            <a:spLocks noGrp="1"/>
          </p:cNvSpPr>
          <p:nvPr>
            <p:ph type="pic" idx="30"/>
          </p:nvPr>
        </p:nvSpPr>
        <p:spPr>
          <a:xfrm>
            <a:off x="3911522" y="2256949"/>
            <a:ext cx="2015654" cy="2071392"/>
          </a:xfrm>
          <a:prstGeom prst="roundRect">
            <a:avLst/>
          </a:prstGeom>
          <a:ln>
            <a:noFill/>
          </a:ln>
        </p:spPr>
        <p:style>
          <a:lnRef idx="2">
            <a:schemeClr val="dk1"/>
          </a:lnRef>
          <a:fillRef idx="1">
            <a:schemeClr val="lt1"/>
          </a:fillRef>
          <a:effectRef idx="0">
            <a:schemeClr val="dk1"/>
          </a:effectRef>
          <a:fontRef idx="minor">
            <a:schemeClr val="dk1"/>
          </a:fontRef>
        </p:style>
        <p:txBody>
          <a:bodyPr bIns="1143000" anchor="ct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0" name="Text Placeholder 3">
            <a:extLst>
              <a:ext uri="{FF2B5EF4-FFF2-40B4-BE49-F238E27FC236}">
                <a16:creationId xmlns:a16="http://schemas.microsoft.com/office/drawing/2014/main" id="{D13BA91A-A108-1894-3701-26159CB1AA35}"/>
              </a:ext>
            </a:extLst>
          </p:cNvPr>
          <p:cNvSpPr>
            <a:spLocks noGrp="1"/>
          </p:cNvSpPr>
          <p:nvPr>
            <p:ph type="body" sz="half" idx="31" hasCustomPrompt="1"/>
          </p:nvPr>
        </p:nvSpPr>
        <p:spPr>
          <a:xfrm>
            <a:off x="3911311" y="4794648"/>
            <a:ext cx="2023965" cy="191399"/>
          </a:xfrm>
        </p:spPr>
        <p:txBody>
          <a:bodyPr wrap="square" lIns="0" tIns="0" rIns="0" bIns="0" anchor="t" anchorCtr="0">
            <a:spAutoFit/>
          </a:bodyPr>
          <a:lstStyle>
            <a:lvl1pPr marL="0" indent="0" algn="ctr">
              <a:lnSpc>
                <a:spcPct val="120000"/>
              </a:lnSpc>
              <a:buNone/>
              <a:defRPr sz="11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&amp; Company</a:t>
            </a:r>
          </a:p>
        </p:txBody>
      </p:sp>
      <p:sp>
        <p:nvSpPr>
          <p:cNvPr id="41" name="Text Placeholder 3">
            <a:extLst>
              <a:ext uri="{FF2B5EF4-FFF2-40B4-BE49-F238E27FC236}">
                <a16:creationId xmlns:a16="http://schemas.microsoft.com/office/drawing/2014/main" id="{972D5F57-82A6-76C3-C2D6-6E6FAA301A89}"/>
              </a:ext>
            </a:extLst>
          </p:cNvPr>
          <p:cNvSpPr>
            <a:spLocks noGrp="1"/>
          </p:cNvSpPr>
          <p:nvPr>
            <p:ph type="body" sz="half" idx="32" hasCustomPrompt="1"/>
          </p:nvPr>
        </p:nvSpPr>
        <p:spPr>
          <a:xfrm>
            <a:off x="3901284" y="4558586"/>
            <a:ext cx="2031908" cy="193899"/>
          </a:xfrm>
        </p:spPr>
        <p:txBody>
          <a:bodyPr vert="horz" wrap="square" lIns="0" tIns="0" rIns="0" bIns="0" rtlCol="0" anchor="t" anchorCtr="0">
            <a:spAutoFit/>
          </a:bodyPr>
          <a:lstStyle>
            <a:lvl1pPr>
              <a:defRPr lang="en-US" sz="1400" b="1" i="0" dirty="0">
                <a:ea typeface="+mj-ea"/>
              </a:defRPr>
            </a:lvl1pPr>
          </a:lstStyle>
          <a:p>
            <a:pPr marL="0" lvl="0" algn="ctr">
              <a:lnSpc>
                <a:spcPct val="90000"/>
              </a:lnSpc>
              <a:spcBef>
                <a:spcPct val="0"/>
              </a:spcBef>
              <a:buNone/>
            </a:pPr>
            <a:r>
              <a:rPr lang="en-US" dirty="0" err="1"/>
              <a:t>Firstname</a:t>
            </a:r>
            <a:r>
              <a:rPr lang="en-US" dirty="0"/>
              <a:t> </a:t>
            </a:r>
            <a:r>
              <a:rPr lang="en-US" dirty="0" err="1"/>
              <a:t>Lastname</a:t>
            </a:r>
            <a:endParaRPr lang="en-US" dirty="0"/>
          </a:p>
        </p:txBody>
      </p:sp>
      <p:sp>
        <p:nvSpPr>
          <p:cNvPr id="42" name="Picture Placeholder 2">
            <a:extLst>
              <a:ext uri="{FF2B5EF4-FFF2-40B4-BE49-F238E27FC236}">
                <a16:creationId xmlns:a16="http://schemas.microsoft.com/office/drawing/2014/main" id="{358CEECB-C637-716A-87A6-C8245C24A552}"/>
              </a:ext>
            </a:extLst>
          </p:cNvPr>
          <p:cNvSpPr>
            <a:spLocks noGrp="1"/>
          </p:cNvSpPr>
          <p:nvPr>
            <p:ph type="pic" idx="33"/>
          </p:nvPr>
        </p:nvSpPr>
        <p:spPr>
          <a:xfrm>
            <a:off x="1422704" y="2256949"/>
            <a:ext cx="2015654" cy="2071392"/>
          </a:xfrm>
          <a:prstGeom prst="roundRect">
            <a:avLst/>
          </a:prstGeom>
          <a:ln>
            <a:noFill/>
          </a:ln>
        </p:spPr>
        <p:style>
          <a:lnRef idx="2">
            <a:schemeClr val="dk1"/>
          </a:lnRef>
          <a:fillRef idx="1">
            <a:schemeClr val="lt1"/>
          </a:fillRef>
          <a:effectRef idx="0">
            <a:schemeClr val="dk1"/>
          </a:effectRef>
          <a:fontRef idx="minor">
            <a:schemeClr val="dk1"/>
          </a:fontRef>
        </p:style>
        <p:txBody>
          <a:bodyPr bIns="1143000" anchor="ctr">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3" name="Text Placeholder 3">
            <a:extLst>
              <a:ext uri="{FF2B5EF4-FFF2-40B4-BE49-F238E27FC236}">
                <a16:creationId xmlns:a16="http://schemas.microsoft.com/office/drawing/2014/main" id="{EB90D023-D8CC-439C-53ED-B2E580E49C98}"/>
              </a:ext>
            </a:extLst>
          </p:cNvPr>
          <p:cNvSpPr>
            <a:spLocks noGrp="1"/>
          </p:cNvSpPr>
          <p:nvPr>
            <p:ph type="body" sz="half" idx="34" hasCustomPrompt="1"/>
          </p:nvPr>
        </p:nvSpPr>
        <p:spPr>
          <a:xfrm>
            <a:off x="1422493" y="4794648"/>
            <a:ext cx="2023965" cy="191399"/>
          </a:xfrm>
        </p:spPr>
        <p:txBody>
          <a:bodyPr wrap="square" lIns="0" tIns="0" rIns="0" bIns="0" anchor="t" anchorCtr="0">
            <a:spAutoFit/>
          </a:bodyPr>
          <a:lstStyle>
            <a:lvl1pPr marL="0" indent="0" algn="ctr">
              <a:lnSpc>
                <a:spcPct val="120000"/>
              </a:lnSpc>
              <a:buNone/>
              <a:defRPr sz="11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 &amp; Company</a:t>
            </a:r>
          </a:p>
        </p:txBody>
      </p:sp>
      <p:sp>
        <p:nvSpPr>
          <p:cNvPr id="44" name="Text Placeholder 3">
            <a:extLst>
              <a:ext uri="{FF2B5EF4-FFF2-40B4-BE49-F238E27FC236}">
                <a16:creationId xmlns:a16="http://schemas.microsoft.com/office/drawing/2014/main" id="{58B61A5B-D6D9-1F18-D449-9A1C9F8A77CD}"/>
              </a:ext>
            </a:extLst>
          </p:cNvPr>
          <p:cNvSpPr>
            <a:spLocks noGrp="1"/>
          </p:cNvSpPr>
          <p:nvPr>
            <p:ph type="body" sz="half" idx="35" hasCustomPrompt="1"/>
          </p:nvPr>
        </p:nvSpPr>
        <p:spPr>
          <a:xfrm>
            <a:off x="1412466" y="4558586"/>
            <a:ext cx="2031908" cy="193899"/>
          </a:xfrm>
        </p:spPr>
        <p:txBody>
          <a:bodyPr vert="horz" wrap="square" lIns="0" tIns="0" rIns="0" bIns="0" rtlCol="0" anchor="t" anchorCtr="0">
            <a:spAutoFit/>
          </a:bodyPr>
          <a:lstStyle>
            <a:lvl1pPr>
              <a:defRPr lang="en-US" sz="1400" b="1" i="0" dirty="0">
                <a:ea typeface="+mj-ea"/>
              </a:defRPr>
            </a:lvl1pPr>
          </a:lstStyle>
          <a:p>
            <a:pPr marL="0" lvl="0" algn="ctr">
              <a:lnSpc>
                <a:spcPct val="90000"/>
              </a:lnSpc>
              <a:spcBef>
                <a:spcPct val="0"/>
              </a:spcBef>
              <a:buNone/>
            </a:pP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892040911"/>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guide id="3" pos="4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631DBACB-F59C-7EB4-444B-0D73B57B7324}"/>
              </a:ext>
            </a:extLst>
          </p:cNvPr>
          <p:cNvSpPr/>
          <p:nvPr userDrawn="1"/>
        </p:nvSpPr>
        <p:spPr>
          <a:xfrm>
            <a:off x="9837422" y="305824"/>
            <a:ext cx="2888000" cy="5919325"/>
          </a:xfrm>
          <a:prstGeom prst="roundRect">
            <a:avLst>
              <a:gd name="adj" fmla="val 13567"/>
            </a:avLst>
          </a:prstGeom>
          <a:gradFill>
            <a:gsLst>
              <a:gs pos="100000">
                <a:srgbClr val="9FE399">
                  <a:lumMod val="77000"/>
                  <a:lumOff val="23000"/>
                </a:srgbClr>
              </a:gs>
              <a:gs pos="0">
                <a:schemeClr val="accent1"/>
              </a:gs>
              <a:gs pos="32000">
                <a:schemeClr val="accent1">
                  <a:alpha val="75000"/>
                </a:schemeClr>
              </a:gs>
            </a:gsLst>
            <a:lin ang="2880000" scaled="0"/>
          </a:gra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85FED9-E878-83F4-E727-4F33DF278A70}"/>
              </a:ext>
            </a:extLst>
          </p:cNvPr>
          <p:cNvSpPr>
            <a:spLocks noGrp="1"/>
          </p:cNvSpPr>
          <p:nvPr>
            <p:ph type="title"/>
          </p:nvPr>
        </p:nvSpPr>
        <p:spPr>
          <a:xfrm>
            <a:off x="952500" y="1100341"/>
            <a:ext cx="5056443" cy="1086244"/>
          </a:xfrm>
        </p:spPr>
        <p:txBody>
          <a:bodyPr anchor="b">
            <a:normAutofit/>
          </a:bodyPr>
          <a:lstStyle>
            <a:lvl1pPr>
              <a:defRPr sz="3600" b="0" i="0"/>
            </a:lvl1pPr>
          </a:lstStyle>
          <a:p>
            <a:r>
              <a:rPr lang="en-US" dirty="0"/>
              <a:t>Click to edit Master title style</a:t>
            </a:r>
          </a:p>
        </p:txBody>
      </p:sp>
      <p:sp>
        <p:nvSpPr>
          <p:cNvPr id="4" name="Text Placeholder 3">
            <a:extLst>
              <a:ext uri="{FF2B5EF4-FFF2-40B4-BE49-F238E27FC236}">
                <a16:creationId xmlns:a16="http://schemas.microsoft.com/office/drawing/2014/main" id="{5517B778-F996-69D7-8971-B388479B8D66}"/>
              </a:ext>
            </a:extLst>
          </p:cNvPr>
          <p:cNvSpPr>
            <a:spLocks noGrp="1"/>
          </p:cNvSpPr>
          <p:nvPr>
            <p:ph type="body" sz="half" idx="2"/>
          </p:nvPr>
        </p:nvSpPr>
        <p:spPr>
          <a:xfrm>
            <a:off x="952500" y="2186585"/>
            <a:ext cx="5056443" cy="3953656"/>
          </a:xfrm>
        </p:spPr>
        <p:txBody>
          <a:bodyPr tIns="137160">
            <a:noAutofit/>
          </a:bodyPr>
          <a:lstStyle>
            <a:lvl1pPr marL="0" indent="0">
              <a:lnSpc>
                <a:spcPct val="120000"/>
              </a:lnSpc>
              <a:buNone/>
              <a:defRPr sz="18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Footer Placeholder 4">
            <a:extLst>
              <a:ext uri="{FF2B5EF4-FFF2-40B4-BE49-F238E27FC236}">
                <a16:creationId xmlns:a16="http://schemas.microsoft.com/office/drawing/2014/main" id="{0398B003-8233-E2FD-7837-D14B01D5C542}"/>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10" name="Slide Number Placeholder 12">
            <a:extLst>
              <a:ext uri="{FF2B5EF4-FFF2-40B4-BE49-F238E27FC236}">
                <a16:creationId xmlns:a16="http://schemas.microsoft.com/office/drawing/2014/main" id="{F0CBC5F0-10D2-0844-1BAE-7F4DD0982482}"/>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19" name="Text Placeholder 18">
            <a:extLst>
              <a:ext uri="{FF2B5EF4-FFF2-40B4-BE49-F238E27FC236}">
                <a16:creationId xmlns:a16="http://schemas.microsoft.com/office/drawing/2014/main" id="{9BEFB103-A880-782D-8571-7A9A1EBE4085}"/>
              </a:ext>
            </a:extLst>
          </p:cNvPr>
          <p:cNvSpPr>
            <a:spLocks noGrp="1"/>
          </p:cNvSpPr>
          <p:nvPr>
            <p:ph type="body" sz="quarter" idx="14" hasCustomPrompt="1"/>
          </p:nvPr>
        </p:nvSpPr>
        <p:spPr>
          <a:xfrm>
            <a:off x="952500" y="636885"/>
            <a:ext cx="2719912" cy="345479"/>
          </a:xfrm>
          <a:solidFill>
            <a:schemeClr val="accent6"/>
          </a:solidFill>
        </p:spPr>
        <p:txBody>
          <a:bodyPr wrap="none" lIns="118872" tIns="91440" rIns="118872" bIns="91440" anchor="ctr">
            <a:spAutoFit/>
          </a:bodyPr>
          <a:lstStyle>
            <a:lvl1pPr marL="0" indent="0">
              <a:buNone/>
              <a:defRPr sz="1100" b="1" i="0" cap="all" spc="50" baseline="0">
                <a:latin typeface="Aptos SemiBold" panose="020B0004020202020204" pitchFamily="34" charset="0"/>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sp>
        <p:nvSpPr>
          <p:cNvPr id="26" name="TextBox 25">
            <a:extLst>
              <a:ext uri="{FF2B5EF4-FFF2-40B4-BE49-F238E27FC236}">
                <a16:creationId xmlns:a16="http://schemas.microsoft.com/office/drawing/2014/main" id="{18C3595D-94F6-1C61-C6DC-6367A05008BA}"/>
              </a:ext>
            </a:extLst>
          </p:cNvPr>
          <p:cNvSpPr txBox="1"/>
          <p:nvPr userDrawn="1"/>
        </p:nvSpPr>
        <p:spPr>
          <a:xfrm>
            <a:off x="13816584" y="2990088"/>
            <a:ext cx="184731" cy="369332"/>
          </a:xfrm>
          <a:prstGeom prst="rect">
            <a:avLst/>
          </a:prstGeom>
          <a:noFill/>
        </p:spPr>
        <p:txBody>
          <a:bodyPr wrap="none" rtlCol="0">
            <a:spAutoFit/>
          </a:bodyPr>
          <a:lstStyle/>
          <a:p>
            <a:endParaRPr lang="en-US" dirty="0"/>
          </a:p>
        </p:txBody>
      </p:sp>
      <p:sp>
        <p:nvSpPr>
          <p:cNvPr id="27" name="Rounded Rectangle 26">
            <a:extLst>
              <a:ext uri="{FF2B5EF4-FFF2-40B4-BE49-F238E27FC236}">
                <a16:creationId xmlns:a16="http://schemas.microsoft.com/office/drawing/2014/main" id="{A4066E45-529F-4D3B-3918-0621A97EB18D}"/>
              </a:ext>
            </a:extLst>
          </p:cNvPr>
          <p:cNvSpPr/>
          <p:nvPr userDrawn="1"/>
        </p:nvSpPr>
        <p:spPr>
          <a:xfrm>
            <a:off x="6728312" y="340199"/>
            <a:ext cx="2888000" cy="5852557"/>
          </a:xfrm>
          <a:prstGeom prst="roundRect">
            <a:avLst>
              <a:gd name="adj" fmla="val 14894"/>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0" name="Picture Placeholder 29">
            <a:extLst>
              <a:ext uri="{FF2B5EF4-FFF2-40B4-BE49-F238E27FC236}">
                <a16:creationId xmlns:a16="http://schemas.microsoft.com/office/drawing/2014/main" id="{45A211C5-B5B0-677D-9AEB-2608E6AE00A4}"/>
              </a:ext>
            </a:extLst>
          </p:cNvPr>
          <p:cNvSpPr>
            <a:spLocks noGrp="1"/>
          </p:cNvSpPr>
          <p:nvPr>
            <p:ph type="pic" sz="quarter" idx="15"/>
          </p:nvPr>
        </p:nvSpPr>
        <p:spPr>
          <a:xfrm>
            <a:off x="6767090" y="378801"/>
            <a:ext cx="2816225" cy="5779301"/>
          </a:xfrm>
          <a:prstGeom prst="roundRect">
            <a:avLst>
              <a:gd name="adj" fmla="val 13849"/>
            </a:avLst>
          </a:prstGeom>
          <a:solidFill>
            <a:srgbClr val="FF0000">
              <a:alpha val="60000"/>
            </a:srgbClr>
          </a:solidFill>
        </p:spPr>
        <p:txBody>
          <a:bodyPr tIns="685800" anchor="ctr">
            <a:normAutofit/>
          </a:bodyPr>
          <a:lstStyle>
            <a:lvl1pPr marL="0" indent="0" algn="ctr">
              <a:buNone/>
              <a:defRPr sz="1800" b="0" i="0">
                <a:solidFill>
                  <a:schemeClr val="tx2"/>
                </a:solidFill>
              </a:defRPr>
            </a:lvl1pPr>
          </a:lstStyle>
          <a:p>
            <a:endParaRPr lang="en-US" dirty="0"/>
          </a:p>
        </p:txBody>
      </p:sp>
    </p:spTree>
    <p:extLst>
      <p:ext uri="{BB962C8B-B14F-4D97-AF65-F5344CB8AC3E}">
        <p14:creationId xmlns:p14="http://schemas.microsoft.com/office/powerpoint/2010/main" val="851093253"/>
      </p:ext>
    </p:extLst>
  </p:cSld>
  <p:clrMapOvr>
    <a:masterClrMapping/>
  </p:clrMapOvr>
  <p:extLst>
    <p:ext uri="{DCECCB84-F9BA-43D5-87BE-67443E8EF086}">
      <p15:sldGuideLst xmlns:p15="http://schemas.microsoft.com/office/powerpoint/2012/main">
        <p15:guide id="1" orient="horz" pos="96" userDrawn="1">
          <p15:clr>
            <a:srgbClr val="FBAE40"/>
          </p15:clr>
        </p15:guide>
        <p15:guide id="2" pos="192" userDrawn="1">
          <p15:clr>
            <a:srgbClr val="FBAE40"/>
          </p15:clr>
        </p15:guide>
        <p15:guide id="3" pos="720" userDrawn="1">
          <p15:clr>
            <a:srgbClr val="FBAE40"/>
          </p15:clr>
        </p15:guide>
        <p15:guide id="4" orient="horz"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FED9-E878-83F4-E727-4F33DF278A70}"/>
              </a:ext>
            </a:extLst>
          </p:cNvPr>
          <p:cNvSpPr>
            <a:spLocks noGrp="1"/>
          </p:cNvSpPr>
          <p:nvPr>
            <p:ph type="title"/>
          </p:nvPr>
        </p:nvSpPr>
        <p:spPr>
          <a:xfrm>
            <a:off x="952500" y="1100341"/>
            <a:ext cx="5056443" cy="1086244"/>
          </a:xfrm>
        </p:spPr>
        <p:txBody>
          <a:bodyPr anchor="b">
            <a:normAutofit/>
          </a:bodyPr>
          <a:lstStyle>
            <a:lvl1pPr>
              <a:defRPr sz="3600" b="0" i="0"/>
            </a:lvl1pPr>
          </a:lstStyle>
          <a:p>
            <a:r>
              <a:rPr lang="en-US" dirty="0"/>
              <a:t>Click to edit Master title style</a:t>
            </a:r>
          </a:p>
        </p:txBody>
      </p:sp>
      <p:sp>
        <p:nvSpPr>
          <p:cNvPr id="4" name="Text Placeholder 3">
            <a:extLst>
              <a:ext uri="{FF2B5EF4-FFF2-40B4-BE49-F238E27FC236}">
                <a16:creationId xmlns:a16="http://schemas.microsoft.com/office/drawing/2014/main" id="{5517B778-F996-69D7-8971-B388479B8D66}"/>
              </a:ext>
            </a:extLst>
          </p:cNvPr>
          <p:cNvSpPr>
            <a:spLocks noGrp="1"/>
          </p:cNvSpPr>
          <p:nvPr>
            <p:ph type="body" sz="half" idx="2"/>
          </p:nvPr>
        </p:nvSpPr>
        <p:spPr>
          <a:xfrm>
            <a:off x="952500" y="2186585"/>
            <a:ext cx="5056443" cy="3953656"/>
          </a:xfrm>
        </p:spPr>
        <p:txBody>
          <a:bodyPr tIns="137160">
            <a:noAutofit/>
          </a:bodyPr>
          <a:lstStyle>
            <a:lvl1pPr marL="0" indent="0">
              <a:lnSpc>
                <a:spcPct val="120000"/>
              </a:lnSpc>
              <a:buNone/>
              <a:defRPr sz="18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Footer Placeholder 4">
            <a:extLst>
              <a:ext uri="{FF2B5EF4-FFF2-40B4-BE49-F238E27FC236}">
                <a16:creationId xmlns:a16="http://schemas.microsoft.com/office/drawing/2014/main" id="{0398B003-8233-E2FD-7837-D14B01D5C542}"/>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10" name="Slide Number Placeholder 12">
            <a:extLst>
              <a:ext uri="{FF2B5EF4-FFF2-40B4-BE49-F238E27FC236}">
                <a16:creationId xmlns:a16="http://schemas.microsoft.com/office/drawing/2014/main" id="{F0CBC5F0-10D2-0844-1BAE-7F4DD0982482}"/>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19" name="Text Placeholder 18">
            <a:extLst>
              <a:ext uri="{FF2B5EF4-FFF2-40B4-BE49-F238E27FC236}">
                <a16:creationId xmlns:a16="http://schemas.microsoft.com/office/drawing/2014/main" id="{9BEFB103-A880-782D-8571-7A9A1EBE4085}"/>
              </a:ext>
            </a:extLst>
          </p:cNvPr>
          <p:cNvSpPr>
            <a:spLocks noGrp="1"/>
          </p:cNvSpPr>
          <p:nvPr>
            <p:ph type="body" sz="quarter" idx="14" hasCustomPrompt="1"/>
          </p:nvPr>
        </p:nvSpPr>
        <p:spPr>
          <a:xfrm>
            <a:off x="952500" y="636885"/>
            <a:ext cx="2719912" cy="345479"/>
          </a:xfrm>
          <a:solidFill>
            <a:schemeClr val="accent6"/>
          </a:solidFill>
        </p:spPr>
        <p:txBody>
          <a:bodyPr vert="horz" wrap="none" lIns="118872" tIns="91440" rIns="118872" bIns="91440" rtlCol="0" anchor="ctr">
            <a:spAutoFit/>
          </a:bodyPr>
          <a:lstStyle>
            <a:lvl1pPr>
              <a:defRPr lang="en-US" sz="1100" b="1" cap="all" spc="50" baseline="0" dirty="0">
                <a:latin typeface="Aptos SemiBold" panose="020B0004020202020204" pitchFamily="34" charset="0"/>
              </a:defRPr>
            </a:lvl1pPr>
          </a:lstStyle>
          <a:p>
            <a:pPr marL="0" lvl="0" indent="0">
              <a:buNone/>
            </a:pPr>
            <a:r>
              <a:rPr lang="en-US" dirty="0"/>
              <a:t>CLICK TO EDIT MASTER TEXT STYLES</a:t>
            </a:r>
          </a:p>
        </p:txBody>
      </p:sp>
      <p:sp>
        <p:nvSpPr>
          <p:cNvPr id="26" name="TextBox 25">
            <a:extLst>
              <a:ext uri="{FF2B5EF4-FFF2-40B4-BE49-F238E27FC236}">
                <a16:creationId xmlns:a16="http://schemas.microsoft.com/office/drawing/2014/main" id="{18C3595D-94F6-1C61-C6DC-6367A05008BA}"/>
              </a:ext>
            </a:extLst>
          </p:cNvPr>
          <p:cNvSpPr txBox="1"/>
          <p:nvPr userDrawn="1"/>
        </p:nvSpPr>
        <p:spPr>
          <a:xfrm>
            <a:off x="13816584" y="2990088"/>
            <a:ext cx="184731" cy="369332"/>
          </a:xfrm>
          <a:prstGeom prst="rect">
            <a:avLst/>
          </a:prstGeom>
          <a:noFill/>
        </p:spPr>
        <p:txBody>
          <a:bodyPr wrap="none" rtlCol="0">
            <a:spAutoFit/>
          </a:bodyPr>
          <a:lstStyle/>
          <a:p>
            <a:endParaRPr lang="en-US" dirty="0"/>
          </a:p>
        </p:txBody>
      </p:sp>
      <p:sp>
        <p:nvSpPr>
          <p:cNvPr id="27" name="Rounded Rectangle 26">
            <a:extLst>
              <a:ext uri="{FF2B5EF4-FFF2-40B4-BE49-F238E27FC236}">
                <a16:creationId xmlns:a16="http://schemas.microsoft.com/office/drawing/2014/main" id="{A4066E45-529F-4D3B-3918-0621A97EB18D}"/>
              </a:ext>
            </a:extLst>
          </p:cNvPr>
          <p:cNvSpPr/>
          <p:nvPr userDrawn="1"/>
        </p:nvSpPr>
        <p:spPr>
          <a:xfrm>
            <a:off x="6728312" y="340199"/>
            <a:ext cx="2888000" cy="5852557"/>
          </a:xfrm>
          <a:prstGeom prst="roundRect">
            <a:avLst>
              <a:gd name="adj" fmla="val 14894"/>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0" name="Picture Placeholder 29">
            <a:extLst>
              <a:ext uri="{FF2B5EF4-FFF2-40B4-BE49-F238E27FC236}">
                <a16:creationId xmlns:a16="http://schemas.microsoft.com/office/drawing/2014/main" id="{45A211C5-B5B0-677D-9AEB-2608E6AE00A4}"/>
              </a:ext>
            </a:extLst>
          </p:cNvPr>
          <p:cNvSpPr>
            <a:spLocks noGrp="1"/>
          </p:cNvSpPr>
          <p:nvPr>
            <p:ph type="pic" sz="quarter" idx="15"/>
          </p:nvPr>
        </p:nvSpPr>
        <p:spPr>
          <a:xfrm>
            <a:off x="6767090" y="378801"/>
            <a:ext cx="2816225" cy="5779301"/>
          </a:xfrm>
          <a:prstGeom prst="roundRect">
            <a:avLst>
              <a:gd name="adj" fmla="val 13849"/>
            </a:avLst>
          </a:prstGeom>
          <a:solidFill>
            <a:srgbClr val="FF0000">
              <a:alpha val="60000"/>
            </a:srgbClr>
          </a:solidFill>
        </p:spPr>
        <p:txBody>
          <a:bodyPr tIns="685800" anchor="ctr">
            <a:normAutofit/>
          </a:bodyPr>
          <a:lstStyle>
            <a:lvl1pPr marL="0" indent="0" algn="ctr">
              <a:buNone/>
              <a:defRPr sz="1800" b="0" i="0">
                <a:solidFill>
                  <a:schemeClr val="tx2"/>
                </a:solidFill>
              </a:defRPr>
            </a:lvl1pPr>
          </a:lstStyle>
          <a:p>
            <a:endParaRPr lang="en-US" dirty="0"/>
          </a:p>
        </p:txBody>
      </p:sp>
      <p:sp>
        <p:nvSpPr>
          <p:cNvPr id="3" name="Picture Placeholder 29">
            <a:extLst>
              <a:ext uri="{FF2B5EF4-FFF2-40B4-BE49-F238E27FC236}">
                <a16:creationId xmlns:a16="http://schemas.microsoft.com/office/drawing/2014/main" id="{05D756D1-389A-63EB-AA02-D6E227DF940C}"/>
              </a:ext>
            </a:extLst>
          </p:cNvPr>
          <p:cNvSpPr>
            <a:spLocks noGrp="1"/>
          </p:cNvSpPr>
          <p:nvPr>
            <p:ph type="pic" sz="quarter" idx="16"/>
          </p:nvPr>
        </p:nvSpPr>
        <p:spPr>
          <a:xfrm>
            <a:off x="9835755" y="305824"/>
            <a:ext cx="2816225" cy="5919325"/>
          </a:xfrm>
          <a:prstGeom prst="roundRect">
            <a:avLst>
              <a:gd name="adj" fmla="val 13849"/>
            </a:avLst>
          </a:prstGeom>
          <a:solidFill>
            <a:srgbClr val="FF0000">
              <a:alpha val="60000"/>
            </a:srgbClr>
          </a:solidFill>
        </p:spPr>
        <p:txBody>
          <a:bodyPr tIns="685800" anchor="ctr">
            <a:normAutofit/>
          </a:bodyPr>
          <a:lstStyle>
            <a:lvl1pPr marL="0" indent="0" algn="ctr">
              <a:buNone/>
              <a:defRPr sz="1800" b="0" i="0">
                <a:solidFill>
                  <a:schemeClr val="tx2"/>
                </a:solidFill>
              </a:defRPr>
            </a:lvl1pPr>
          </a:lstStyle>
          <a:p>
            <a:endParaRPr lang="en-US" dirty="0"/>
          </a:p>
        </p:txBody>
      </p:sp>
    </p:spTree>
    <p:extLst>
      <p:ext uri="{BB962C8B-B14F-4D97-AF65-F5344CB8AC3E}">
        <p14:creationId xmlns:p14="http://schemas.microsoft.com/office/powerpoint/2010/main" val="3661022171"/>
      </p:ext>
    </p:extLst>
  </p:cSld>
  <p:clrMapOvr>
    <a:masterClrMapping/>
  </p:clrMapOvr>
  <p:extLst>
    <p:ext uri="{DCECCB84-F9BA-43D5-87BE-67443E8EF086}">
      <p15:sldGuideLst xmlns:p15="http://schemas.microsoft.com/office/powerpoint/2012/main">
        <p15:guide id="1" orient="horz" pos="96">
          <p15:clr>
            <a:srgbClr val="FBAE40"/>
          </p15:clr>
        </p15:guide>
        <p15:guide id="2" pos="192">
          <p15:clr>
            <a:srgbClr val="FBAE40"/>
          </p15:clr>
        </p15:guide>
        <p15:guide id="3" pos="720">
          <p15:clr>
            <a:srgbClr val="FBAE40"/>
          </p15:clr>
        </p15:guide>
        <p15:guide id="4" orient="horz"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FED9-E878-83F4-E727-4F33DF278A70}"/>
              </a:ext>
            </a:extLst>
          </p:cNvPr>
          <p:cNvSpPr>
            <a:spLocks noGrp="1"/>
          </p:cNvSpPr>
          <p:nvPr>
            <p:ph type="title"/>
          </p:nvPr>
        </p:nvSpPr>
        <p:spPr>
          <a:xfrm>
            <a:off x="952500" y="1100341"/>
            <a:ext cx="5056443" cy="1086244"/>
          </a:xfrm>
        </p:spPr>
        <p:txBody>
          <a:bodyPr anchor="b">
            <a:normAutofit/>
          </a:bodyPr>
          <a:lstStyle>
            <a:lvl1pPr>
              <a:defRPr sz="3600" b="0" i="0"/>
            </a:lvl1pPr>
          </a:lstStyle>
          <a:p>
            <a:r>
              <a:rPr lang="en-US" dirty="0"/>
              <a:t>Click to edit Master title style</a:t>
            </a:r>
          </a:p>
        </p:txBody>
      </p:sp>
      <p:sp>
        <p:nvSpPr>
          <p:cNvPr id="4" name="Text Placeholder 3">
            <a:extLst>
              <a:ext uri="{FF2B5EF4-FFF2-40B4-BE49-F238E27FC236}">
                <a16:creationId xmlns:a16="http://schemas.microsoft.com/office/drawing/2014/main" id="{5517B778-F996-69D7-8971-B388479B8D66}"/>
              </a:ext>
            </a:extLst>
          </p:cNvPr>
          <p:cNvSpPr>
            <a:spLocks noGrp="1"/>
          </p:cNvSpPr>
          <p:nvPr>
            <p:ph type="body" sz="half" idx="2"/>
          </p:nvPr>
        </p:nvSpPr>
        <p:spPr>
          <a:xfrm>
            <a:off x="952500" y="2186585"/>
            <a:ext cx="5056443" cy="3953656"/>
          </a:xfrm>
        </p:spPr>
        <p:txBody>
          <a:bodyPr tIns="137160">
            <a:noAutofit/>
          </a:bodyPr>
          <a:lstStyle>
            <a:lvl1pPr marL="0" indent="0">
              <a:lnSpc>
                <a:spcPct val="120000"/>
              </a:lnSpc>
              <a:buNone/>
              <a:defRPr sz="18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Footer Placeholder 4">
            <a:extLst>
              <a:ext uri="{FF2B5EF4-FFF2-40B4-BE49-F238E27FC236}">
                <a16:creationId xmlns:a16="http://schemas.microsoft.com/office/drawing/2014/main" id="{0398B003-8233-E2FD-7837-D14B01D5C542}"/>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10" name="Slide Number Placeholder 12">
            <a:extLst>
              <a:ext uri="{FF2B5EF4-FFF2-40B4-BE49-F238E27FC236}">
                <a16:creationId xmlns:a16="http://schemas.microsoft.com/office/drawing/2014/main" id="{F0CBC5F0-10D2-0844-1BAE-7F4DD0982482}"/>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19" name="Text Placeholder 18">
            <a:extLst>
              <a:ext uri="{FF2B5EF4-FFF2-40B4-BE49-F238E27FC236}">
                <a16:creationId xmlns:a16="http://schemas.microsoft.com/office/drawing/2014/main" id="{9BEFB103-A880-782D-8571-7A9A1EBE4085}"/>
              </a:ext>
            </a:extLst>
          </p:cNvPr>
          <p:cNvSpPr>
            <a:spLocks noGrp="1"/>
          </p:cNvSpPr>
          <p:nvPr>
            <p:ph type="body" sz="quarter" idx="14" hasCustomPrompt="1"/>
          </p:nvPr>
        </p:nvSpPr>
        <p:spPr>
          <a:xfrm>
            <a:off x="952500" y="636885"/>
            <a:ext cx="2719912" cy="345479"/>
          </a:xfrm>
          <a:solidFill>
            <a:schemeClr val="accent6"/>
          </a:solidFill>
        </p:spPr>
        <p:txBody>
          <a:bodyPr vert="horz" wrap="none" lIns="118872" tIns="91440" rIns="118872" bIns="91440" rtlCol="0" anchor="ctr">
            <a:spAutoFit/>
          </a:bodyPr>
          <a:lstStyle>
            <a:lvl1pPr>
              <a:defRPr lang="en-US" sz="1100" b="1" i="0" cap="all" spc="50" baseline="0" dirty="0">
                <a:latin typeface="Aptos SemiBold" panose="020B0004020202020204" pitchFamily="34" charset="0"/>
              </a:defRPr>
            </a:lvl1pPr>
          </a:lstStyle>
          <a:p>
            <a:pPr marL="0" lvl="0" indent="0">
              <a:buNone/>
            </a:pPr>
            <a:r>
              <a:rPr lang="en-US" dirty="0"/>
              <a:t>CLICK TO EDIT MASTER TEXT STYLES</a:t>
            </a:r>
          </a:p>
        </p:txBody>
      </p:sp>
      <p:sp>
        <p:nvSpPr>
          <p:cNvPr id="26" name="TextBox 25">
            <a:extLst>
              <a:ext uri="{FF2B5EF4-FFF2-40B4-BE49-F238E27FC236}">
                <a16:creationId xmlns:a16="http://schemas.microsoft.com/office/drawing/2014/main" id="{18C3595D-94F6-1C61-C6DC-6367A05008BA}"/>
              </a:ext>
            </a:extLst>
          </p:cNvPr>
          <p:cNvSpPr txBox="1"/>
          <p:nvPr userDrawn="1"/>
        </p:nvSpPr>
        <p:spPr>
          <a:xfrm>
            <a:off x="13816584" y="2990088"/>
            <a:ext cx="184731" cy="369332"/>
          </a:xfrm>
          <a:prstGeom prst="rect">
            <a:avLst/>
          </a:prstGeom>
          <a:noFill/>
        </p:spPr>
        <p:txBody>
          <a:bodyPr wrap="none" rtlCol="0">
            <a:spAutoFit/>
          </a:bodyPr>
          <a:lstStyle/>
          <a:p>
            <a:endParaRPr lang="en-US" dirty="0"/>
          </a:p>
        </p:txBody>
      </p:sp>
      <p:sp>
        <p:nvSpPr>
          <p:cNvPr id="27" name="Rounded Rectangle 26">
            <a:extLst>
              <a:ext uri="{FF2B5EF4-FFF2-40B4-BE49-F238E27FC236}">
                <a16:creationId xmlns:a16="http://schemas.microsoft.com/office/drawing/2014/main" id="{A4066E45-529F-4D3B-3918-0621A97EB18D}"/>
              </a:ext>
            </a:extLst>
          </p:cNvPr>
          <p:cNvSpPr/>
          <p:nvPr userDrawn="1"/>
        </p:nvSpPr>
        <p:spPr>
          <a:xfrm>
            <a:off x="6728312" y="340199"/>
            <a:ext cx="2888000" cy="5852557"/>
          </a:xfrm>
          <a:prstGeom prst="roundRect">
            <a:avLst>
              <a:gd name="adj" fmla="val 14894"/>
            </a:avLst>
          </a:prstGeom>
          <a:gradFill>
            <a:gsLst>
              <a:gs pos="100000">
                <a:srgbClr val="9FE399">
                  <a:lumMod val="77000"/>
                  <a:lumOff val="23000"/>
                </a:srgbClr>
              </a:gs>
              <a:gs pos="0">
                <a:schemeClr val="accent1"/>
              </a:gs>
              <a:gs pos="32000">
                <a:schemeClr val="accent1">
                  <a:alpha val="75000"/>
                </a:schemeClr>
              </a:gs>
            </a:gsLst>
            <a:lin ang="2880000" scaled="0"/>
          </a:gra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Rounded Rectangle 4">
            <a:extLst>
              <a:ext uri="{FF2B5EF4-FFF2-40B4-BE49-F238E27FC236}">
                <a16:creationId xmlns:a16="http://schemas.microsoft.com/office/drawing/2014/main" id="{0A728C93-B9CE-377A-E617-B60EC16D59AB}"/>
              </a:ext>
            </a:extLst>
          </p:cNvPr>
          <p:cNvSpPr/>
          <p:nvPr userDrawn="1"/>
        </p:nvSpPr>
        <p:spPr>
          <a:xfrm rot="16200000">
            <a:off x="11324361" y="-1192000"/>
            <a:ext cx="2812312" cy="5919325"/>
          </a:xfrm>
          <a:prstGeom prst="roundRect">
            <a:avLst>
              <a:gd name="adj" fmla="val 13567"/>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Rounded Rectangle 5">
            <a:extLst>
              <a:ext uri="{FF2B5EF4-FFF2-40B4-BE49-F238E27FC236}">
                <a16:creationId xmlns:a16="http://schemas.microsoft.com/office/drawing/2014/main" id="{B7634801-F302-8943-E38A-3D4958E7CE57}"/>
              </a:ext>
            </a:extLst>
          </p:cNvPr>
          <p:cNvSpPr/>
          <p:nvPr userDrawn="1"/>
        </p:nvSpPr>
        <p:spPr>
          <a:xfrm>
            <a:off x="-5934100" y="288324"/>
            <a:ext cx="5188399" cy="5869778"/>
          </a:xfrm>
          <a:prstGeom prst="roundRect">
            <a:avLst>
              <a:gd name="adj" fmla="val 7560"/>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Rounded Rectangle 6">
            <a:extLst>
              <a:ext uri="{FF2B5EF4-FFF2-40B4-BE49-F238E27FC236}">
                <a16:creationId xmlns:a16="http://schemas.microsoft.com/office/drawing/2014/main" id="{15F76032-0357-CB83-3AB0-19C117CAAFAD}"/>
              </a:ext>
            </a:extLst>
          </p:cNvPr>
          <p:cNvSpPr/>
          <p:nvPr userDrawn="1"/>
        </p:nvSpPr>
        <p:spPr>
          <a:xfrm rot="16200000">
            <a:off x="11335114" y="1795160"/>
            <a:ext cx="2790806" cy="5919325"/>
          </a:xfrm>
          <a:prstGeom prst="roundRect">
            <a:avLst>
              <a:gd name="adj" fmla="val 13567"/>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180109734"/>
      </p:ext>
    </p:extLst>
  </p:cSld>
  <p:clrMapOvr>
    <a:masterClrMapping/>
  </p:clrMapOvr>
  <p:extLst>
    <p:ext uri="{DCECCB84-F9BA-43D5-87BE-67443E8EF086}">
      <p15:sldGuideLst xmlns:p15="http://schemas.microsoft.com/office/powerpoint/2012/main">
        <p15:guide id="1" orient="horz" pos="216" userDrawn="1">
          <p15:clr>
            <a:srgbClr val="FBAE40"/>
          </p15:clr>
        </p15:guide>
        <p15:guide id="2" pos="192">
          <p15:clr>
            <a:srgbClr val="FBAE40"/>
          </p15:clr>
        </p15:guide>
        <p15:guide id="3" pos="720">
          <p15:clr>
            <a:srgbClr val="FBAE40"/>
          </p15:clr>
        </p15:guide>
        <p15:guide id="4" orient="horz" pos="388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13C31D3D-FE14-A98C-B67A-0D05F951127D}"/>
              </a:ext>
            </a:extLst>
          </p:cNvPr>
          <p:cNvSpPr/>
          <p:nvPr userDrawn="1"/>
        </p:nvSpPr>
        <p:spPr>
          <a:xfrm>
            <a:off x="3913249" y="6140241"/>
            <a:ext cx="7918798" cy="3083610"/>
          </a:xfrm>
          <a:prstGeom prst="roundRect">
            <a:avLst>
              <a:gd name="adj" fmla="val 8646"/>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7" name="Rounded Rectangle 26">
            <a:extLst>
              <a:ext uri="{FF2B5EF4-FFF2-40B4-BE49-F238E27FC236}">
                <a16:creationId xmlns:a16="http://schemas.microsoft.com/office/drawing/2014/main" id="{A4066E45-529F-4D3B-3918-0621A97EB18D}"/>
              </a:ext>
            </a:extLst>
          </p:cNvPr>
          <p:cNvSpPr/>
          <p:nvPr userDrawn="1"/>
        </p:nvSpPr>
        <p:spPr>
          <a:xfrm>
            <a:off x="3913249" y="982364"/>
            <a:ext cx="7896161" cy="4900879"/>
          </a:xfrm>
          <a:prstGeom prst="roundRect">
            <a:avLst>
              <a:gd name="adj" fmla="val 8646"/>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0" name="Picture Placeholder 29">
            <a:extLst>
              <a:ext uri="{FF2B5EF4-FFF2-40B4-BE49-F238E27FC236}">
                <a16:creationId xmlns:a16="http://schemas.microsoft.com/office/drawing/2014/main" id="{45A211C5-B5B0-677D-9AEB-2608E6AE00A4}"/>
              </a:ext>
            </a:extLst>
          </p:cNvPr>
          <p:cNvSpPr>
            <a:spLocks noGrp="1"/>
          </p:cNvSpPr>
          <p:nvPr>
            <p:ph type="pic" sz="quarter" idx="15"/>
          </p:nvPr>
        </p:nvSpPr>
        <p:spPr>
          <a:xfrm>
            <a:off x="3953570" y="1014152"/>
            <a:ext cx="7810566" cy="4838182"/>
          </a:xfrm>
          <a:prstGeom prst="roundRect">
            <a:avLst>
              <a:gd name="adj" fmla="val 8071"/>
            </a:avLst>
          </a:prstGeom>
          <a:solidFill>
            <a:srgbClr val="FF0000">
              <a:alpha val="60000"/>
            </a:srgbClr>
          </a:solidFill>
        </p:spPr>
        <p:txBody>
          <a:bodyPr tIns="685800" anchor="ctr">
            <a:normAutofit/>
          </a:bodyPr>
          <a:lstStyle>
            <a:lvl1pPr marL="0" indent="0" algn="ctr">
              <a:buNone/>
              <a:defRPr sz="1800" b="0" i="0">
                <a:solidFill>
                  <a:schemeClr val="tx2"/>
                </a:solidFill>
              </a:defRPr>
            </a:lvl1pPr>
          </a:lstStyle>
          <a:p>
            <a:endParaRPr lang="en-US" dirty="0"/>
          </a:p>
        </p:txBody>
      </p:sp>
      <p:sp>
        <p:nvSpPr>
          <p:cNvPr id="2" name="Title 1">
            <a:extLst>
              <a:ext uri="{FF2B5EF4-FFF2-40B4-BE49-F238E27FC236}">
                <a16:creationId xmlns:a16="http://schemas.microsoft.com/office/drawing/2014/main" id="{6485FED9-E878-83F4-E727-4F33DF278A70}"/>
              </a:ext>
            </a:extLst>
          </p:cNvPr>
          <p:cNvSpPr>
            <a:spLocks noGrp="1"/>
          </p:cNvSpPr>
          <p:nvPr>
            <p:ph type="title"/>
          </p:nvPr>
        </p:nvSpPr>
        <p:spPr>
          <a:xfrm>
            <a:off x="822325" y="982364"/>
            <a:ext cx="2941602" cy="1204221"/>
          </a:xfrm>
        </p:spPr>
        <p:txBody>
          <a:bodyPr anchor="b">
            <a:normAutofit/>
          </a:bodyPr>
          <a:lstStyle>
            <a:lvl1pPr>
              <a:defRPr sz="2800" b="0" i="0"/>
            </a:lvl1pPr>
          </a:lstStyle>
          <a:p>
            <a:r>
              <a:rPr lang="en-US" dirty="0"/>
              <a:t>Click to edit Master title style</a:t>
            </a:r>
          </a:p>
        </p:txBody>
      </p:sp>
      <p:sp>
        <p:nvSpPr>
          <p:cNvPr id="4" name="Text Placeholder 3">
            <a:extLst>
              <a:ext uri="{FF2B5EF4-FFF2-40B4-BE49-F238E27FC236}">
                <a16:creationId xmlns:a16="http://schemas.microsoft.com/office/drawing/2014/main" id="{5517B778-F996-69D7-8971-B388479B8D66}"/>
              </a:ext>
            </a:extLst>
          </p:cNvPr>
          <p:cNvSpPr>
            <a:spLocks noGrp="1"/>
          </p:cNvSpPr>
          <p:nvPr>
            <p:ph type="body" sz="half" idx="2"/>
          </p:nvPr>
        </p:nvSpPr>
        <p:spPr>
          <a:xfrm>
            <a:off x="822325" y="2186585"/>
            <a:ext cx="2941602" cy="3953656"/>
          </a:xfrm>
        </p:spPr>
        <p:txBody>
          <a:bodyPr vert="horz" lIns="91440" tIns="45720" rIns="91440" bIns="45720" rtlCol="0">
            <a:noAutofit/>
          </a:bodyPr>
          <a:lstStyle>
            <a:lvl1pPr>
              <a:defRPr lang="en-US" sz="2000" b="0" i="0" dirty="0"/>
            </a:lvl1pPr>
          </a:lstStyle>
          <a:p>
            <a:pPr lvl="0">
              <a:lnSpc>
                <a:spcPct val="100000"/>
              </a:lnSpc>
              <a:buClr>
                <a:schemeClr val="accent1"/>
              </a:buClr>
            </a:pPr>
            <a:r>
              <a:rPr lang="en-US" dirty="0"/>
              <a:t>Click to edit Master text styles</a:t>
            </a:r>
          </a:p>
        </p:txBody>
      </p:sp>
      <p:sp>
        <p:nvSpPr>
          <p:cNvPr id="9" name="Footer Placeholder 4">
            <a:extLst>
              <a:ext uri="{FF2B5EF4-FFF2-40B4-BE49-F238E27FC236}">
                <a16:creationId xmlns:a16="http://schemas.microsoft.com/office/drawing/2014/main" id="{0398B003-8233-E2FD-7837-D14B01D5C542}"/>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10" name="Slide Number Placeholder 12">
            <a:extLst>
              <a:ext uri="{FF2B5EF4-FFF2-40B4-BE49-F238E27FC236}">
                <a16:creationId xmlns:a16="http://schemas.microsoft.com/office/drawing/2014/main" id="{F0CBC5F0-10D2-0844-1BAE-7F4DD0982482}"/>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26" name="TextBox 25">
            <a:extLst>
              <a:ext uri="{FF2B5EF4-FFF2-40B4-BE49-F238E27FC236}">
                <a16:creationId xmlns:a16="http://schemas.microsoft.com/office/drawing/2014/main" id="{18C3595D-94F6-1C61-C6DC-6367A05008BA}"/>
              </a:ext>
            </a:extLst>
          </p:cNvPr>
          <p:cNvSpPr txBox="1"/>
          <p:nvPr userDrawn="1"/>
        </p:nvSpPr>
        <p:spPr>
          <a:xfrm>
            <a:off x="13816584" y="2990088"/>
            <a:ext cx="184731" cy="369332"/>
          </a:xfrm>
          <a:prstGeom prst="rect">
            <a:avLst/>
          </a:prstGeom>
          <a:noFill/>
        </p:spPr>
        <p:txBody>
          <a:bodyPr wrap="none" rtlCol="0">
            <a:spAutoFit/>
          </a:bodyPr>
          <a:lstStyle/>
          <a:p>
            <a:endParaRPr lang="en-US" dirty="0"/>
          </a:p>
        </p:txBody>
      </p:sp>
      <p:sp>
        <p:nvSpPr>
          <p:cNvPr id="6" name="Rounded Rectangle 5">
            <a:extLst>
              <a:ext uri="{FF2B5EF4-FFF2-40B4-BE49-F238E27FC236}">
                <a16:creationId xmlns:a16="http://schemas.microsoft.com/office/drawing/2014/main" id="{3726CA71-A448-E5E0-0C61-242B3F9CCFBB}"/>
              </a:ext>
            </a:extLst>
          </p:cNvPr>
          <p:cNvSpPr/>
          <p:nvPr userDrawn="1"/>
        </p:nvSpPr>
        <p:spPr>
          <a:xfrm>
            <a:off x="3913249" y="-3478912"/>
            <a:ext cx="7896161" cy="4288536"/>
          </a:xfrm>
          <a:prstGeom prst="roundRect">
            <a:avLst>
              <a:gd name="adj" fmla="val 8646"/>
            </a:avLst>
          </a:prstGeom>
          <a:gradFill>
            <a:gsLst>
              <a:gs pos="100000">
                <a:srgbClr val="9FE399">
                  <a:lumMod val="77000"/>
                  <a:lumOff val="23000"/>
                </a:srgbClr>
              </a:gs>
              <a:gs pos="0">
                <a:schemeClr val="accent1"/>
              </a:gs>
              <a:gs pos="32000">
                <a:schemeClr val="accent1">
                  <a:alpha val="75000"/>
                </a:schemeClr>
              </a:gs>
            </a:gsLst>
            <a:lin ang="2880000" scaled="0"/>
          </a:gra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80863086"/>
      </p:ext>
    </p:extLst>
  </p:cSld>
  <p:clrMapOvr>
    <a:masterClrMapping/>
  </p:clrMapOvr>
  <p:extLst>
    <p:ext uri="{DCECCB84-F9BA-43D5-87BE-67443E8EF086}">
      <p15:sldGuideLst xmlns:p15="http://schemas.microsoft.com/office/powerpoint/2012/main">
        <p15:guide id="1" orient="horz" pos="96">
          <p15:clr>
            <a:srgbClr val="FBAE40"/>
          </p15:clr>
        </p15:guide>
        <p15:guide id="2" pos="192">
          <p15:clr>
            <a:srgbClr val="FBAE40"/>
          </p15:clr>
        </p15:guide>
        <p15:guide id="3" pos="720">
          <p15:clr>
            <a:srgbClr val="FBAE40"/>
          </p15:clr>
        </p15:guide>
        <p15:guide id="4" orient="horz"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6D4B4713-12C8-C4CA-EE9F-BEF1718ACEC5}"/>
              </a:ext>
            </a:extLst>
          </p:cNvPr>
          <p:cNvSpPr>
            <a:spLocks noGrp="1"/>
          </p:cNvSpPr>
          <p:nvPr>
            <p:ph type="dt" sz="half" idx="10"/>
          </p:nvPr>
        </p:nvSpPr>
        <p:spPr>
          <a:xfrm>
            <a:off x="4724400"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72B0F68F-1BF3-824A-A084-5FF6F7917750}" type="datetime4">
              <a:rPr lang="en-US" smtClean="0"/>
              <a:pPr/>
              <a:t>September 25, 2024</a:t>
            </a:fld>
            <a:endParaRPr lang="en-US" dirty="0"/>
          </a:p>
        </p:txBody>
      </p:sp>
      <p:sp>
        <p:nvSpPr>
          <p:cNvPr id="8" name="Footer Placeholder 4">
            <a:extLst>
              <a:ext uri="{FF2B5EF4-FFF2-40B4-BE49-F238E27FC236}">
                <a16:creationId xmlns:a16="http://schemas.microsoft.com/office/drawing/2014/main" id="{ADB92F23-FD34-BC8F-514E-8A1B6B38D64A}"/>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9" name="Slide Number Placeholder 12">
            <a:extLst>
              <a:ext uri="{FF2B5EF4-FFF2-40B4-BE49-F238E27FC236}">
                <a16:creationId xmlns:a16="http://schemas.microsoft.com/office/drawing/2014/main" id="{B71359A2-4F84-96BD-6147-4EC890C23510}"/>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10" name="Title 1">
            <a:extLst>
              <a:ext uri="{FF2B5EF4-FFF2-40B4-BE49-F238E27FC236}">
                <a16:creationId xmlns:a16="http://schemas.microsoft.com/office/drawing/2014/main" id="{87EB1B1F-D67A-9E04-7F11-36A654D016F0}"/>
              </a:ext>
            </a:extLst>
          </p:cNvPr>
          <p:cNvSpPr>
            <a:spLocks noGrp="1"/>
          </p:cNvSpPr>
          <p:nvPr>
            <p:ph type="title" hasCustomPrompt="1"/>
          </p:nvPr>
        </p:nvSpPr>
        <p:spPr>
          <a:xfrm>
            <a:off x="838200" y="290624"/>
            <a:ext cx="9602972" cy="1011075"/>
          </a:xfrm>
        </p:spPr>
        <p:txBody>
          <a:bodyPr anchor="b">
            <a:noAutofit/>
          </a:bodyPr>
          <a:lstStyle>
            <a:lvl1pPr>
              <a:lnSpc>
                <a:spcPct val="85000"/>
              </a:lnSpc>
              <a:defRPr sz="3600" b="0" i="0" baseline="0">
                <a:solidFill>
                  <a:schemeClr val="tx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361504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6D4B4713-12C8-C4CA-EE9F-BEF1718ACEC5}"/>
              </a:ext>
            </a:extLst>
          </p:cNvPr>
          <p:cNvSpPr>
            <a:spLocks noGrp="1"/>
          </p:cNvSpPr>
          <p:nvPr>
            <p:ph type="dt" sz="half" idx="10"/>
          </p:nvPr>
        </p:nvSpPr>
        <p:spPr>
          <a:xfrm>
            <a:off x="4724400"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72B0F68F-1BF3-824A-A084-5FF6F7917750}" type="datetime4">
              <a:rPr lang="en-US" smtClean="0"/>
              <a:pPr/>
              <a:t>September 25, 2024</a:t>
            </a:fld>
            <a:endParaRPr lang="en-US" dirty="0"/>
          </a:p>
        </p:txBody>
      </p:sp>
      <p:sp>
        <p:nvSpPr>
          <p:cNvPr id="8" name="Footer Placeholder 4">
            <a:extLst>
              <a:ext uri="{FF2B5EF4-FFF2-40B4-BE49-F238E27FC236}">
                <a16:creationId xmlns:a16="http://schemas.microsoft.com/office/drawing/2014/main" id="{ADB92F23-FD34-BC8F-514E-8A1B6B38D64A}"/>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9" name="Slide Number Placeholder 12">
            <a:extLst>
              <a:ext uri="{FF2B5EF4-FFF2-40B4-BE49-F238E27FC236}">
                <a16:creationId xmlns:a16="http://schemas.microsoft.com/office/drawing/2014/main" id="{B71359A2-4F84-96BD-6147-4EC890C23510}"/>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10" name="Title 1">
            <a:extLst>
              <a:ext uri="{FF2B5EF4-FFF2-40B4-BE49-F238E27FC236}">
                <a16:creationId xmlns:a16="http://schemas.microsoft.com/office/drawing/2014/main" id="{87EB1B1F-D67A-9E04-7F11-36A654D016F0}"/>
              </a:ext>
            </a:extLst>
          </p:cNvPr>
          <p:cNvSpPr>
            <a:spLocks noGrp="1"/>
          </p:cNvSpPr>
          <p:nvPr>
            <p:ph type="title" hasCustomPrompt="1"/>
          </p:nvPr>
        </p:nvSpPr>
        <p:spPr>
          <a:xfrm>
            <a:off x="838200" y="290624"/>
            <a:ext cx="9602972" cy="1011075"/>
          </a:xfrm>
        </p:spPr>
        <p:txBody>
          <a:bodyPr anchor="b">
            <a:noAutofit/>
          </a:bodyPr>
          <a:lstStyle>
            <a:lvl1pPr>
              <a:lnSpc>
                <a:spcPct val="85000"/>
              </a:lnSpc>
              <a:defRPr sz="3600" b="0" i="0"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67097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5DB4B5D-FBA9-E3C6-8A9A-93F5DBD6AD86}"/>
              </a:ext>
            </a:extLst>
          </p:cNvPr>
          <p:cNvSpPr/>
          <p:nvPr userDrawn="1"/>
        </p:nvSpPr>
        <p:spPr>
          <a:xfrm>
            <a:off x="815162" y="843515"/>
            <a:ext cx="10554587" cy="5273749"/>
          </a:xfrm>
          <a:prstGeom prst="roundRect">
            <a:avLst>
              <a:gd name="adj" fmla="val 6552"/>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1EA33-2760-7BC5-1B68-E29495FF2B5C}"/>
              </a:ext>
            </a:extLst>
          </p:cNvPr>
          <p:cNvSpPr>
            <a:spLocks noGrp="1"/>
          </p:cNvSpPr>
          <p:nvPr>
            <p:ph type="title" hasCustomPrompt="1"/>
          </p:nvPr>
        </p:nvSpPr>
        <p:spPr>
          <a:xfrm>
            <a:off x="1526510" y="1892612"/>
            <a:ext cx="7772400" cy="2519137"/>
          </a:xfrm>
        </p:spPr>
        <p:txBody>
          <a:bodyPr anchor="b">
            <a:noAutofit/>
          </a:bodyPr>
          <a:lstStyle>
            <a:lvl1pPr>
              <a:lnSpc>
                <a:spcPct val="85000"/>
              </a:lnSpc>
              <a:defRPr sz="6000" b="0" i="0" spc="-100" baseline="0"/>
            </a:lvl1pPr>
          </a:lstStyle>
          <a:p>
            <a:r>
              <a:rPr lang="en-US" dirty="0"/>
              <a:t>Click to edit breaker title style</a:t>
            </a:r>
          </a:p>
        </p:txBody>
      </p:sp>
      <p:sp>
        <p:nvSpPr>
          <p:cNvPr id="3" name="Text Placeholder 2">
            <a:extLst>
              <a:ext uri="{FF2B5EF4-FFF2-40B4-BE49-F238E27FC236}">
                <a16:creationId xmlns:a16="http://schemas.microsoft.com/office/drawing/2014/main" id="{9F5AAC8B-E45F-740A-6E82-16AB6EC7CF4D}"/>
              </a:ext>
            </a:extLst>
          </p:cNvPr>
          <p:cNvSpPr>
            <a:spLocks noGrp="1"/>
          </p:cNvSpPr>
          <p:nvPr>
            <p:ph type="body" idx="1" hasCustomPrompt="1"/>
          </p:nvPr>
        </p:nvSpPr>
        <p:spPr>
          <a:xfrm>
            <a:off x="1526510" y="4440625"/>
            <a:ext cx="7772400" cy="896937"/>
          </a:xfrm>
        </p:spPr>
        <p:txBody>
          <a:bodyPr>
            <a:noAutofit/>
          </a:bodyPr>
          <a:lstStyle>
            <a:lvl1pPr marL="0" indent="0">
              <a:buNone/>
              <a:defRPr sz="2400" b="0" i="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breaker subhead style</a:t>
            </a:r>
          </a:p>
        </p:txBody>
      </p:sp>
      <p:sp>
        <p:nvSpPr>
          <p:cNvPr id="10" name="Slide Number Placeholder 12">
            <a:extLst>
              <a:ext uri="{FF2B5EF4-FFF2-40B4-BE49-F238E27FC236}">
                <a16:creationId xmlns:a16="http://schemas.microsoft.com/office/drawing/2014/main" id="{6ED156F3-3ABE-C218-6688-12FB04B3D734}"/>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12" name="Rounded Rectangle 11">
            <a:extLst>
              <a:ext uri="{FF2B5EF4-FFF2-40B4-BE49-F238E27FC236}">
                <a16:creationId xmlns:a16="http://schemas.microsoft.com/office/drawing/2014/main" id="{3FA7608F-959D-E812-F59D-28E8FA59F2B1}"/>
              </a:ext>
            </a:extLst>
          </p:cNvPr>
          <p:cNvSpPr>
            <a:spLocks/>
          </p:cNvSpPr>
          <p:nvPr userDrawn="1"/>
        </p:nvSpPr>
        <p:spPr>
          <a:xfrm>
            <a:off x="815162" y="-358219"/>
            <a:ext cx="10554587" cy="996172"/>
          </a:xfrm>
          <a:prstGeom prst="roundRect">
            <a:avLst>
              <a:gd name="adj" fmla="val 30511"/>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8A8CCBA7-59A2-4C62-7410-EDE7F8AECF8A}"/>
              </a:ext>
            </a:extLst>
          </p:cNvPr>
          <p:cNvSpPr>
            <a:spLocks/>
          </p:cNvSpPr>
          <p:nvPr userDrawn="1"/>
        </p:nvSpPr>
        <p:spPr>
          <a:xfrm>
            <a:off x="815162" y="6324600"/>
            <a:ext cx="10554587" cy="996172"/>
          </a:xfrm>
          <a:prstGeom prst="roundRect">
            <a:avLst>
              <a:gd name="adj" fmla="val 30511"/>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7F750662-BF0F-2E9E-60A3-E4334737F4D6}"/>
              </a:ext>
            </a:extLst>
          </p:cNvPr>
          <p:cNvSpPr/>
          <p:nvPr userDrawn="1"/>
        </p:nvSpPr>
        <p:spPr>
          <a:xfrm>
            <a:off x="11582400" y="843515"/>
            <a:ext cx="1136754" cy="5273749"/>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Rounded Rectangle 14">
            <a:extLst>
              <a:ext uri="{FF2B5EF4-FFF2-40B4-BE49-F238E27FC236}">
                <a16:creationId xmlns:a16="http://schemas.microsoft.com/office/drawing/2014/main" id="{E7F9EC7F-CFFE-C676-5FA7-03C7A3439AC4}"/>
              </a:ext>
            </a:extLst>
          </p:cNvPr>
          <p:cNvSpPr/>
          <p:nvPr userDrawn="1"/>
        </p:nvSpPr>
        <p:spPr>
          <a:xfrm>
            <a:off x="-533400" y="843515"/>
            <a:ext cx="1136754" cy="5273749"/>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12621351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0" userDrawn="1">
          <p15:clr>
            <a:srgbClr val="FBAE40"/>
          </p15:clr>
        </p15:guide>
        <p15:guide id="3" pos="751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C95E133-C630-2B1B-789B-D77D30CB72EB}"/>
              </a:ext>
            </a:extLst>
          </p:cNvPr>
          <p:cNvSpPr>
            <a:spLocks noGrp="1"/>
          </p:cNvSpPr>
          <p:nvPr>
            <p:ph type="dt" sz="half" idx="10"/>
          </p:nvPr>
        </p:nvSpPr>
        <p:spPr>
          <a:xfrm>
            <a:off x="4724400"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72B0F68F-1BF3-824A-A084-5FF6F7917750}" type="datetime4">
              <a:rPr lang="en-US" smtClean="0"/>
              <a:pPr/>
              <a:t>September 25, 2024</a:t>
            </a:fld>
            <a:endParaRPr lang="en-US" dirty="0"/>
          </a:p>
        </p:txBody>
      </p:sp>
      <p:sp>
        <p:nvSpPr>
          <p:cNvPr id="6" name="Footer Placeholder 4">
            <a:extLst>
              <a:ext uri="{FF2B5EF4-FFF2-40B4-BE49-F238E27FC236}">
                <a16:creationId xmlns:a16="http://schemas.microsoft.com/office/drawing/2014/main" id="{1C2C797F-033D-387F-AE49-1BFBF6048943}"/>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7" name="Slide Number Placeholder 12">
            <a:extLst>
              <a:ext uri="{FF2B5EF4-FFF2-40B4-BE49-F238E27FC236}">
                <a16:creationId xmlns:a16="http://schemas.microsoft.com/office/drawing/2014/main" id="{4A380289-93DE-C145-7DE5-E09AF451F008}"/>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Tree>
    <p:extLst>
      <p:ext uri="{BB962C8B-B14F-4D97-AF65-F5344CB8AC3E}">
        <p14:creationId xmlns:p14="http://schemas.microsoft.com/office/powerpoint/2010/main" val="2044502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AF89671-C87A-B233-F245-12B8AD4C94E0}"/>
              </a:ext>
            </a:extLst>
          </p:cNvPr>
          <p:cNvPicPr>
            <a:picLocks/>
          </p:cNvPicPr>
          <p:nvPr userDrawn="1"/>
        </p:nvPicPr>
        <p:blipFill>
          <a:blip r:embed="rId2"/>
          <a:stretch>
            <a:fillRect/>
          </a:stretch>
        </p:blipFill>
        <p:spPr>
          <a:xfrm>
            <a:off x="0" y="0"/>
            <a:ext cx="12198096" cy="6858000"/>
          </a:xfrm>
          <a:prstGeom prst="rect">
            <a:avLst/>
          </a:prstGeom>
        </p:spPr>
      </p:pic>
      <p:sp>
        <p:nvSpPr>
          <p:cNvPr id="6" name="Footer Placeholder 4">
            <a:extLst>
              <a:ext uri="{FF2B5EF4-FFF2-40B4-BE49-F238E27FC236}">
                <a16:creationId xmlns:a16="http://schemas.microsoft.com/office/drawing/2014/main" id="{1C2C797F-033D-387F-AE49-1BFBF6048943}"/>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7" name="Slide Number Placeholder 12">
            <a:extLst>
              <a:ext uri="{FF2B5EF4-FFF2-40B4-BE49-F238E27FC236}">
                <a16:creationId xmlns:a16="http://schemas.microsoft.com/office/drawing/2014/main" id="{4A380289-93DE-C145-7DE5-E09AF451F008}"/>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3" name="Title 1">
            <a:extLst>
              <a:ext uri="{FF2B5EF4-FFF2-40B4-BE49-F238E27FC236}">
                <a16:creationId xmlns:a16="http://schemas.microsoft.com/office/drawing/2014/main" id="{EE21A015-E7C7-7535-9D67-B130E8551F09}"/>
              </a:ext>
            </a:extLst>
          </p:cNvPr>
          <p:cNvSpPr>
            <a:spLocks noGrp="1"/>
          </p:cNvSpPr>
          <p:nvPr>
            <p:ph type="title" hasCustomPrompt="1"/>
          </p:nvPr>
        </p:nvSpPr>
        <p:spPr>
          <a:xfrm>
            <a:off x="838200" y="1374229"/>
            <a:ext cx="9094076" cy="1661993"/>
          </a:xfrm>
        </p:spPr>
        <p:txBody>
          <a:bodyPr anchor="b">
            <a:noAutofit/>
          </a:bodyPr>
          <a:lstStyle>
            <a:lvl1pPr>
              <a:lnSpc>
                <a:spcPct val="85000"/>
              </a:lnSpc>
              <a:defRPr sz="6000" b="0" i="0" baseline="0">
                <a:solidFill>
                  <a:schemeClr val="bg1"/>
                </a:solidFill>
              </a:defRPr>
            </a:lvl1pPr>
          </a:lstStyle>
          <a:p>
            <a:r>
              <a:rPr lang="en-US" dirty="0"/>
              <a:t>Click to edit </a:t>
            </a:r>
            <a:br>
              <a:rPr lang="en-US" dirty="0"/>
            </a:br>
            <a:r>
              <a:rPr lang="en-US" dirty="0"/>
              <a:t>master title style</a:t>
            </a:r>
          </a:p>
        </p:txBody>
      </p:sp>
      <p:sp>
        <p:nvSpPr>
          <p:cNvPr id="10" name="Text Placeholder 9">
            <a:extLst>
              <a:ext uri="{FF2B5EF4-FFF2-40B4-BE49-F238E27FC236}">
                <a16:creationId xmlns:a16="http://schemas.microsoft.com/office/drawing/2014/main" id="{9C1C00D8-F0DD-CEC3-6B6B-1962D7665708}"/>
              </a:ext>
            </a:extLst>
          </p:cNvPr>
          <p:cNvSpPr>
            <a:spLocks noGrp="1"/>
          </p:cNvSpPr>
          <p:nvPr>
            <p:ph type="body" sz="quarter" idx="10"/>
          </p:nvPr>
        </p:nvSpPr>
        <p:spPr>
          <a:xfrm>
            <a:off x="844550" y="3121978"/>
            <a:ext cx="8602663" cy="504825"/>
          </a:xfrm>
        </p:spPr>
        <p:txBody>
          <a:bodyPr>
            <a:noAutofit/>
          </a:bodyPr>
          <a:lstStyle>
            <a:lvl1pPr marL="0" indent="0">
              <a:buNone/>
              <a:defRPr sz="2400" b="0" i="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17" name="Graphic 16">
            <a:extLst>
              <a:ext uri="{FF2B5EF4-FFF2-40B4-BE49-F238E27FC236}">
                <a16:creationId xmlns:a16="http://schemas.microsoft.com/office/drawing/2014/main" id="{D17D823D-771F-B3C7-1A65-D149EFE9A72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7597" y="5343252"/>
            <a:ext cx="2765228" cy="737987"/>
          </a:xfrm>
          <a:prstGeom prst="rect">
            <a:avLst/>
          </a:prstGeom>
        </p:spPr>
      </p:pic>
    </p:spTree>
    <p:extLst>
      <p:ext uri="{BB962C8B-B14F-4D97-AF65-F5344CB8AC3E}">
        <p14:creationId xmlns:p14="http://schemas.microsoft.com/office/powerpoint/2010/main" val="3352261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ounded Rectangle 44">
            <a:extLst>
              <a:ext uri="{FF2B5EF4-FFF2-40B4-BE49-F238E27FC236}">
                <a16:creationId xmlns:a16="http://schemas.microsoft.com/office/drawing/2014/main" id="{61879408-8B10-8239-BC2E-A586EC927398}"/>
              </a:ext>
            </a:extLst>
          </p:cNvPr>
          <p:cNvSpPr>
            <a:spLocks/>
          </p:cNvSpPr>
          <p:nvPr userDrawn="1"/>
        </p:nvSpPr>
        <p:spPr>
          <a:xfrm>
            <a:off x="212557" y="3701519"/>
            <a:ext cx="894281" cy="1736320"/>
          </a:xfrm>
          <a:prstGeom prst="roundRect">
            <a:avLst>
              <a:gd name="adj" fmla="val 18170"/>
            </a:avLst>
          </a:prstGeom>
          <a:noFill/>
          <a:ln w="3175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icture Placeholder 2">
            <a:extLst>
              <a:ext uri="{FF2B5EF4-FFF2-40B4-BE49-F238E27FC236}">
                <a16:creationId xmlns:a16="http://schemas.microsoft.com/office/drawing/2014/main" id="{9E99239B-F4E4-0E44-5BCE-EA0ED656E7B6}"/>
              </a:ext>
            </a:extLst>
          </p:cNvPr>
          <p:cNvSpPr>
            <a:spLocks noGrp="1"/>
          </p:cNvSpPr>
          <p:nvPr>
            <p:ph type="pic" idx="10"/>
          </p:nvPr>
        </p:nvSpPr>
        <p:spPr>
          <a:xfrm>
            <a:off x="1352761" y="2072388"/>
            <a:ext cx="2125528" cy="4044205"/>
          </a:xfrm>
          <a:prstGeom prst="roundRect">
            <a:avLst>
              <a:gd name="adj" fmla="val 10390"/>
            </a:avLst>
          </a:prstGeom>
          <a:noFill/>
        </p:spPr>
        <p:txBody>
          <a:bodyPr bIns="1143000" anchor="ctr">
            <a:noAutofit/>
          </a:bodyPr>
          <a:lstStyle>
            <a:lvl1pPr marL="0" indent="0" algn="ctr">
              <a:buNone/>
              <a:defRPr sz="20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Picture Placeholder 2">
            <a:extLst>
              <a:ext uri="{FF2B5EF4-FFF2-40B4-BE49-F238E27FC236}">
                <a16:creationId xmlns:a16="http://schemas.microsoft.com/office/drawing/2014/main" id="{D3873CD6-9FA0-1929-01BA-D631E94D9106}"/>
              </a:ext>
            </a:extLst>
          </p:cNvPr>
          <p:cNvSpPr>
            <a:spLocks noGrp="1"/>
          </p:cNvSpPr>
          <p:nvPr>
            <p:ph type="pic" idx="11"/>
          </p:nvPr>
        </p:nvSpPr>
        <p:spPr>
          <a:xfrm>
            <a:off x="1352761" y="-2180635"/>
            <a:ext cx="2125528" cy="4044205"/>
          </a:xfrm>
          <a:prstGeom prst="roundRect">
            <a:avLst>
              <a:gd name="adj" fmla="val 10056"/>
            </a:avLst>
          </a:prstGeom>
          <a:noFill/>
        </p:spPr>
        <p:txBody>
          <a:bodyPr bIns="1143000" anchor="ctr">
            <a:noAutofit/>
          </a:bodyPr>
          <a:lstStyle>
            <a:lvl1pPr marL="0" indent="0" algn="ctr">
              <a:buNone/>
              <a:defRPr sz="20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5" name="Rounded Rectangle 34">
            <a:extLst>
              <a:ext uri="{FF2B5EF4-FFF2-40B4-BE49-F238E27FC236}">
                <a16:creationId xmlns:a16="http://schemas.microsoft.com/office/drawing/2014/main" id="{44B85DC1-BB6B-B7D9-D451-C2DD322A461C}"/>
              </a:ext>
            </a:extLst>
          </p:cNvPr>
          <p:cNvSpPr>
            <a:spLocks/>
          </p:cNvSpPr>
          <p:nvPr userDrawn="1"/>
        </p:nvSpPr>
        <p:spPr>
          <a:xfrm>
            <a:off x="212557" y="-291840"/>
            <a:ext cx="894281" cy="1736320"/>
          </a:xfrm>
          <a:prstGeom prst="roundRect">
            <a:avLst>
              <a:gd name="adj" fmla="val 18170"/>
            </a:avLst>
          </a:prstGeom>
          <a:noFill/>
          <a:ln w="3175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a:extLst>
              <a:ext uri="{FF2B5EF4-FFF2-40B4-BE49-F238E27FC236}">
                <a16:creationId xmlns:a16="http://schemas.microsoft.com/office/drawing/2014/main" id="{77C5F363-51F2-90F2-5663-9F3FFE20C5F9}"/>
              </a:ext>
            </a:extLst>
          </p:cNvPr>
          <p:cNvSpPr>
            <a:spLocks/>
          </p:cNvSpPr>
          <p:nvPr userDrawn="1"/>
        </p:nvSpPr>
        <p:spPr>
          <a:xfrm>
            <a:off x="212557" y="1694628"/>
            <a:ext cx="894281" cy="1736320"/>
          </a:xfrm>
          <a:prstGeom prst="roundRect">
            <a:avLst>
              <a:gd name="adj" fmla="val 18170"/>
            </a:avLst>
          </a:prstGeom>
          <a:noFill/>
          <a:ln w="3175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a:extLst>
              <a:ext uri="{FF2B5EF4-FFF2-40B4-BE49-F238E27FC236}">
                <a16:creationId xmlns:a16="http://schemas.microsoft.com/office/drawing/2014/main" id="{2A2883AD-D2BF-2273-ED86-224D65F9F9FD}"/>
              </a:ext>
            </a:extLst>
          </p:cNvPr>
          <p:cNvSpPr/>
          <p:nvPr userDrawn="1"/>
        </p:nvSpPr>
        <p:spPr>
          <a:xfrm>
            <a:off x="3724212" y="838154"/>
            <a:ext cx="7634581" cy="5278439"/>
          </a:xfrm>
          <a:prstGeom prst="roundRect">
            <a:avLst>
              <a:gd name="adj" fmla="val 5998"/>
            </a:avLst>
          </a:prstGeom>
          <a:solidFill>
            <a:schemeClr val="tx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Slide Number Placeholder 12">
            <a:extLst>
              <a:ext uri="{FF2B5EF4-FFF2-40B4-BE49-F238E27FC236}">
                <a16:creationId xmlns:a16="http://schemas.microsoft.com/office/drawing/2014/main" id="{D73B938A-FABC-A0A3-5BA8-1BA835F73FEF}"/>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28" name="Title 1">
            <a:extLst>
              <a:ext uri="{FF2B5EF4-FFF2-40B4-BE49-F238E27FC236}">
                <a16:creationId xmlns:a16="http://schemas.microsoft.com/office/drawing/2014/main" id="{5CC6C54C-B96C-9D35-0FE1-3AB9DB60080A}"/>
              </a:ext>
            </a:extLst>
          </p:cNvPr>
          <p:cNvSpPr>
            <a:spLocks noGrp="1"/>
          </p:cNvSpPr>
          <p:nvPr>
            <p:ph type="title" hasCustomPrompt="1"/>
          </p:nvPr>
        </p:nvSpPr>
        <p:spPr>
          <a:xfrm>
            <a:off x="4023461" y="851508"/>
            <a:ext cx="7124952" cy="1011075"/>
          </a:xfrm>
        </p:spPr>
        <p:txBody>
          <a:bodyPr anchor="b">
            <a:noAutofit/>
          </a:bodyPr>
          <a:lstStyle>
            <a:lvl1pPr>
              <a:lnSpc>
                <a:spcPct val="85000"/>
              </a:lnSpc>
              <a:defRPr sz="3600" b="0" i="0" baseline="0">
                <a:solidFill>
                  <a:schemeClr val="bg1"/>
                </a:solidFill>
              </a:defRPr>
            </a:lvl1pPr>
          </a:lstStyle>
          <a:p>
            <a:r>
              <a:rPr lang="en-US" dirty="0"/>
              <a:t>Click to edit master title style</a:t>
            </a:r>
          </a:p>
        </p:txBody>
      </p:sp>
      <p:sp>
        <p:nvSpPr>
          <p:cNvPr id="29" name="Content Placeholder 2">
            <a:extLst>
              <a:ext uri="{FF2B5EF4-FFF2-40B4-BE49-F238E27FC236}">
                <a16:creationId xmlns:a16="http://schemas.microsoft.com/office/drawing/2014/main" id="{4D79F87B-1B05-6CAC-A94F-D8F67FE8B376}"/>
              </a:ext>
            </a:extLst>
          </p:cNvPr>
          <p:cNvSpPr>
            <a:spLocks noGrp="1"/>
          </p:cNvSpPr>
          <p:nvPr>
            <p:ph idx="1" hasCustomPrompt="1"/>
          </p:nvPr>
        </p:nvSpPr>
        <p:spPr>
          <a:xfrm>
            <a:off x="4023461" y="1955962"/>
            <a:ext cx="7124952" cy="3972499"/>
          </a:xfrm>
        </p:spPr>
        <p:txBody>
          <a:bodyPr>
            <a:noAutofit/>
          </a:bodyPr>
          <a:lstStyle>
            <a:lvl1pPr>
              <a:lnSpc>
                <a:spcPct val="100000"/>
              </a:lnSpc>
              <a:spcAft>
                <a:spcPts val="600"/>
              </a:spcAft>
              <a:buClr>
                <a:schemeClr val="accent1"/>
              </a:buClr>
              <a:defRPr sz="2600" b="0" i="0">
                <a:solidFill>
                  <a:schemeClr val="bg1"/>
                </a:solidFill>
              </a:defRPr>
            </a:lvl1pPr>
            <a:lvl2pPr>
              <a:lnSpc>
                <a:spcPct val="100000"/>
              </a:lnSpc>
              <a:spcBef>
                <a:spcPts val="300"/>
              </a:spcBef>
              <a:spcAft>
                <a:spcPts val="700"/>
              </a:spcAft>
              <a:buClr>
                <a:schemeClr val="accent1"/>
              </a:buClr>
              <a:defRPr sz="2200" b="0" i="0">
                <a:solidFill>
                  <a:schemeClr val="bg1"/>
                </a:solidFill>
              </a:defRPr>
            </a:lvl2pPr>
            <a:lvl3pPr>
              <a:lnSpc>
                <a:spcPct val="100000"/>
              </a:lnSpc>
              <a:spcBef>
                <a:spcPts val="300"/>
              </a:spcBef>
              <a:spcAft>
                <a:spcPts val="700"/>
              </a:spcAft>
              <a:buClr>
                <a:schemeClr val="accent1"/>
              </a:buClr>
              <a:defRPr sz="1800" b="0" i="0">
                <a:solidFill>
                  <a:schemeClr val="bg1"/>
                </a:solidFill>
              </a:defRPr>
            </a:lvl3pPr>
            <a:lvl4pPr>
              <a:lnSpc>
                <a:spcPct val="100000"/>
              </a:lnSpc>
              <a:spcBef>
                <a:spcPts val="300"/>
              </a:spcBef>
              <a:spcAft>
                <a:spcPts val="700"/>
              </a:spcAft>
              <a:buClr>
                <a:schemeClr val="accent1"/>
              </a:buClr>
              <a:defRPr sz="1600" b="0" i="0">
                <a:solidFill>
                  <a:schemeClr val="bg1"/>
                </a:solidFill>
              </a:defRPr>
            </a:lvl4pPr>
            <a:lvl5pPr>
              <a:lnSpc>
                <a:spcPct val="100000"/>
              </a:lnSpc>
              <a:spcBef>
                <a:spcPts val="300"/>
              </a:spcBef>
              <a:spcAft>
                <a:spcPts val="700"/>
              </a:spcAft>
              <a:buClr>
                <a:schemeClr val="accent1"/>
              </a:buClr>
              <a:defRPr sz="1400"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Rounded Rectangle 45">
            <a:extLst>
              <a:ext uri="{FF2B5EF4-FFF2-40B4-BE49-F238E27FC236}">
                <a16:creationId xmlns:a16="http://schemas.microsoft.com/office/drawing/2014/main" id="{F50B0E3C-BE0F-5DC6-53F7-0C4F08E29C7F}"/>
              </a:ext>
            </a:extLst>
          </p:cNvPr>
          <p:cNvSpPr>
            <a:spLocks/>
          </p:cNvSpPr>
          <p:nvPr userDrawn="1"/>
        </p:nvSpPr>
        <p:spPr>
          <a:xfrm>
            <a:off x="212557" y="7379502"/>
            <a:ext cx="894281" cy="1736320"/>
          </a:xfrm>
          <a:prstGeom prst="roundRect">
            <a:avLst>
              <a:gd name="adj" fmla="val 18170"/>
            </a:avLst>
          </a:prstGeom>
          <a:noFill/>
          <a:ln w="3175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8EAD06FA-173B-3758-6870-03595C1361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8889" y="2562788"/>
            <a:ext cx="3884747" cy="2185169"/>
          </a:xfrm>
          <a:prstGeom prst="rect">
            <a:avLst/>
          </a:prstGeom>
        </p:spPr>
      </p:pic>
      <p:sp>
        <p:nvSpPr>
          <p:cNvPr id="3" name="Footer Placeholder 4">
            <a:extLst>
              <a:ext uri="{FF2B5EF4-FFF2-40B4-BE49-F238E27FC236}">
                <a16:creationId xmlns:a16="http://schemas.microsoft.com/office/drawing/2014/main" id="{ED873401-7433-0883-29CC-DFF4A9577FD2}"/>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Tree>
    <p:extLst>
      <p:ext uri="{BB962C8B-B14F-4D97-AF65-F5344CB8AC3E}">
        <p14:creationId xmlns:p14="http://schemas.microsoft.com/office/powerpoint/2010/main" val="3255642987"/>
      </p:ext>
    </p:extLst>
  </p:cSld>
  <p:clrMapOvr>
    <a:masterClrMapping/>
  </p:clrMapOvr>
  <p:extLst>
    <p:ext uri="{DCECCB84-F9BA-43D5-87BE-67443E8EF086}">
      <p15:sldGuideLst xmlns:p15="http://schemas.microsoft.com/office/powerpoint/2012/main">
        <p15:guide id="1" orient="horz" pos="2160">
          <p15:clr>
            <a:srgbClr val="FBAE40"/>
          </p15:clr>
        </p15:guide>
        <p15:guide id="2" pos="720">
          <p15:clr>
            <a:srgbClr val="FBAE40"/>
          </p15:clr>
        </p15:guide>
        <p15:guide id="3" pos="751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8491ED0E-8403-3918-4C7E-AC027FAF175D}"/>
              </a:ext>
            </a:extLst>
          </p:cNvPr>
          <p:cNvSpPr/>
          <p:nvPr userDrawn="1"/>
        </p:nvSpPr>
        <p:spPr>
          <a:xfrm>
            <a:off x="-351225" y="838154"/>
            <a:ext cx="3897794" cy="5278439"/>
          </a:xfrm>
          <a:prstGeom prst="roundRect">
            <a:avLst>
              <a:gd name="adj" fmla="val 9690"/>
            </a:avLst>
          </a:prstGeom>
          <a:solidFill>
            <a:schemeClr val="tx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Title 1">
            <a:extLst>
              <a:ext uri="{FF2B5EF4-FFF2-40B4-BE49-F238E27FC236}">
                <a16:creationId xmlns:a16="http://schemas.microsoft.com/office/drawing/2014/main" id="{2DF29EAE-C5B1-A636-1A3F-88FF193022FF}"/>
              </a:ext>
            </a:extLst>
          </p:cNvPr>
          <p:cNvSpPr txBox="1">
            <a:spLocks/>
          </p:cNvSpPr>
          <p:nvPr userDrawn="1"/>
        </p:nvSpPr>
        <p:spPr>
          <a:xfrm>
            <a:off x="588263" y="3152001"/>
            <a:ext cx="2421385" cy="553998"/>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b="1" i="0" dirty="0">
                <a:latin typeface="Aptos SemiBold" panose="020B0004020202020204" pitchFamily="34" charset="0"/>
              </a:rPr>
              <a:t>Questions</a:t>
            </a:r>
          </a:p>
        </p:txBody>
      </p:sp>
      <p:sp>
        <p:nvSpPr>
          <p:cNvPr id="17" name="Picture Placeholder 16">
            <a:extLst>
              <a:ext uri="{FF2B5EF4-FFF2-40B4-BE49-F238E27FC236}">
                <a16:creationId xmlns:a16="http://schemas.microsoft.com/office/drawing/2014/main" id="{3FE62449-F501-4B66-F27A-6CF07B7B4504}"/>
              </a:ext>
            </a:extLst>
          </p:cNvPr>
          <p:cNvSpPr>
            <a:spLocks noGrp="1"/>
          </p:cNvSpPr>
          <p:nvPr>
            <p:ph type="pic" sz="quarter" idx="10"/>
          </p:nvPr>
        </p:nvSpPr>
        <p:spPr>
          <a:xfrm>
            <a:off x="3728744" y="838156"/>
            <a:ext cx="7634581" cy="5278438"/>
          </a:xfrm>
          <a:prstGeom prst="roundRect">
            <a:avLst>
              <a:gd name="adj" fmla="val 6751"/>
            </a:avLst>
          </a:prstGeom>
        </p:spPr>
        <p:txBody>
          <a:bodyPr/>
          <a:lstStyle>
            <a:lvl1pPr marL="0" indent="0">
              <a:buNone/>
              <a:defRPr b="0" i="0">
                <a:solidFill>
                  <a:schemeClr val="bg1">
                    <a:lumMod val="65000"/>
                  </a:schemeClr>
                </a:solidFill>
              </a:defRPr>
            </a:lvl1pPr>
          </a:lstStyle>
          <a:p>
            <a:endParaRPr lang="en-US" dirty="0"/>
          </a:p>
        </p:txBody>
      </p:sp>
      <p:sp>
        <p:nvSpPr>
          <p:cNvPr id="10" name="Slide Number Placeholder 12">
            <a:extLst>
              <a:ext uri="{FF2B5EF4-FFF2-40B4-BE49-F238E27FC236}">
                <a16:creationId xmlns:a16="http://schemas.microsoft.com/office/drawing/2014/main" id="{6ED156F3-3ABE-C218-6688-12FB04B3D734}"/>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12" name="Rounded Rectangle 11">
            <a:extLst>
              <a:ext uri="{FF2B5EF4-FFF2-40B4-BE49-F238E27FC236}">
                <a16:creationId xmlns:a16="http://schemas.microsoft.com/office/drawing/2014/main" id="{3FA7608F-959D-E812-F59D-28E8FA59F2B1}"/>
              </a:ext>
            </a:extLst>
          </p:cNvPr>
          <p:cNvSpPr>
            <a:spLocks/>
          </p:cNvSpPr>
          <p:nvPr userDrawn="1"/>
        </p:nvSpPr>
        <p:spPr>
          <a:xfrm>
            <a:off x="3732229" y="-358219"/>
            <a:ext cx="7637520" cy="996172"/>
          </a:xfrm>
          <a:prstGeom prst="roundRect">
            <a:avLst>
              <a:gd name="adj" fmla="val 30511"/>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8A8CCBA7-59A2-4C62-7410-EDE7F8AECF8A}"/>
              </a:ext>
            </a:extLst>
          </p:cNvPr>
          <p:cNvSpPr>
            <a:spLocks/>
          </p:cNvSpPr>
          <p:nvPr userDrawn="1"/>
        </p:nvSpPr>
        <p:spPr>
          <a:xfrm>
            <a:off x="3732229" y="6324600"/>
            <a:ext cx="7637520" cy="996172"/>
          </a:xfrm>
          <a:prstGeom prst="roundRect">
            <a:avLst>
              <a:gd name="adj" fmla="val 30511"/>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7F750662-BF0F-2E9E-60A3-E4334737F4D6}"/>
              </a:ext>
            </a:extLst>
          </p:cNvPr>
          <p:cNvSpPr/>
          <p:nvPr userDrawn="1"/>
        </p:nvSpPr>
        <p:spPr>
          <a:xfrm>
            <a:off x="11582400" y="843515"/>
            <a:ext cx="1136754" cy="5273749"/>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Footer Placeholder 4">
            <a:extLst>
              <a:ext uri="{FF2B5EF4-FFF2-40B4-BE49-F238E27FC236}">
                <a16:creationId xmlns:a16="http://schemas.microsoft.com/office/drawing/2014/main" id="{4BA2A378-D6F4-1483-B256-8FF7BC21EF32}"/>
              </a:ext>
            </a:extLst>
          </p:cNvPr>
          <p:cNvSpPr>
            <a:spLocks noGrp="1"/>
          </p:cNvSpPr>
          <p:nvPr>
            <p:ph type="ftr" sz="quarter" idx="3"/>
          </p:nvPr>
        </p:nvSpPr>
        <p:spPr>
          <a:xfrm>
            <a:off x="6984296"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Tree>
    <p:extLst>
      <p:ext uri="{BB962C8B-B14F-4D97-AF65-F5344CB8AC3E}">
        <p14:creationId xmlns:p14="http://schemas.microsoft.com/office/powerpoint/2010/main" val="2690069878"/>
      </p:ext>
    </p:extLst>
  </p:cSld>
  <p:clrMapOvr>
    <a:masterClrMapping/>
  </p:clrMapOvr>
  <p:extLst>
    <p:ext uri="{DCECCB84-F9BA-43D5-87BE-67443E8EF086}">
      <p15:sldGuideLst xmlns:p15="http://schemas.microsoft.com/office/powerpoint/2012/main">
        <p15:guide id="1" orient="horz" pos="2160">
          <p15:clr>
            <a:srgbClr val="FBAE40"/>
          </p15:clr>
        </p15:guide>
        <p15:guide id="2" pos="720">
          <p15:clr>
            <a:srgbClr val="FBAE40"/>
          </p15:clr>
        </p15:guide>
        <p15:guide id="3" pos="75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FE62449-F501-4B66-F27A-6CF07B7B4504}"/>
              </a:ext>
            </a:extLst>
          </p:cNvPr>
          <p:cNvSpPr>
            <a:spLocks noGrp="1"/>
          </p:cNvSpPr>
          <p:nvPr>
            <p:ph type="pic" sz="quarter" idx="10"/>
          </p:nvPr>
        </p:nvSpPr>
        <p:spPr>
          <a:xfrm>
            <a:off x="812800" y="838156"/>
            <a:ext cx="10550525" cy="5278438"/>
          </a:xfrm>
          <a:prstGeom prst="roundRect">
            <a:avLst>
              <a:gd name="adj" fmla="val 6751"/>
            </a:avLst>
          </a:prstGeom>
        </p:spPr>
        <p:txBody>
          <a:bodyPr/>
          <a:lstStyle>
            <a:lvl1pPr marL="0" indent="0">
              <a:buNone/>
              <a:defRPr b="0" i="0">
                <a:solidFill>
                  <a:schemeClr val="bg1">
                    <a:lumMod val="65000"/>
                  </a:schemeClr>
                </a:solidFill>
              </a:defRPr>
            </a:lvl1pPr>
          </a:lstStyle>
          <a:p>
            <a:endParaRPr lang="en-US" dirty="0"/>
          </a:p>
        </p:txBody>
      </p:sp>
      <p:sp>
        <p:nvSpPr>
          <p:cNvPr id="2" name="Title 1">
            <a:extLst>
              <a:ext uri="{FF2B5EF4-FFF2-40B4-BE49-F238E27FC236}">
                <a16:creationId xmlns:a16="http://schemas.microsoft.com/office/drawing/2014/main" id="{6761EA33-2760-7BC5-1B68-E29495FF2B5C}"/>
              </a:ext>
            </a:extLst>
          </p:cNvPr>
          <p:cNvSpPr>
            <a:spLocks noGrp="1"/>
          </p:cNvSpPr>
          <p:nvPr>
            <p:ph type="title" hasCustomPrompt="1"/>
          </p:nvPr>
        </p:nvSpPr>
        <p:spPr>
          <a:xfrm>
            <a:off x="1526510" y="1892612"/>
            <a:ext cx="7772400" cy="2519137"/>
          </a:xfrm>
        </p:spPr>
        <p:txBody>
          <a:bodyPr anchor="b">
            <a:noAutofit/>
          </a:bodyPr>
          <a:lstStyle>
            <a:lvl1pPr>
              <a:lnSpc>
                <a:spcPct val="85000"/>
              </a:lnSpc>
              <a:defRPr sz="6000" b="0" i="0" spc="-100" baseline="0">
                <a:solidFill>
                  <a:schemeClr val="bg1"/>
                </a:solidFill>
              </a:defRPr>
            </a:lvl1pPr>
          </a:lstStyle>
          <a:p>
            <a:r>
              <a:rPr lang="en-US" dirty="0"/>
              <a:t>Click to edit breaker title style</a:t>
            </a:r>
          </a:p>
        </p:txBody>
      </p:sp>
      <p:sp>
        <p:nvSpPr>
          <p:cNvPr id="3" name="Text Placeholder 2">
            <a:extLst>
              <a:ext uri="{FF2B5EF4-FFF2-40B4-BE49-F238E27FC236}">
                <a16:creationId xmlns:a16="http://schemas.microsoft.com/office/drawing/2014/main" id="{9F5AAC8B-E45F-740A-6E82-16AB6EC7CF4D}"/>
              </a:ext>
            </a:extLst>
          </p:cNvPr>
          <p:cNvSpPr>
            <a:spLocks noGrp="1"/>
          </p:cNvSpPr>
          <p:nvPr>
            <p:ph type="body" idx="1" hasCustomPrompt="1"/>
          </p:nvPr>
        </p:nvSpPr>
        <p:spPr>
          <a:xfrm>
            <a:off x="1526510" y="4440625"/>
            <a:ext cx="7772400" cy="896937"/>
          </a:xfrm>
        </p:spPr>
        <p:txBody>
          <a:bodyPr>
            <a:noAutofit/>
          </a:bodyPr>
          <a:lstStyle>
            <a:lvl1pPr marL="0" indent="0">
              <a:buNone/>
              <a:defRPr sz="2400" b="0" i="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breaker subhead style</a:t>
            </a:r>
          </a:p>
        </p:txBody>
      </p:sp>
      <p:sp>
        <p:nvSpPr>
          <p:cNvPr id="10" name="Slide Number Placeholder 12">
            <a:extLst>
              <a:ext uri="{FF2B5EF4-FFF2-40B4-BE49-F238E27FC236}">
                <a16:creationId xmlns:a16="http://schemas.microsoft.com/office/drawing/2014/main" id="{6ED156F3-3ABE-C218-6688-12FB04B3D734}"/>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12" name="Rounded Rectangle 11">
            <a:extLst>
              <a:ext uri="{FF2B5EF4-FFF2-40B4-BE49-F238E27FC236}">
                <a16:creationId xmlns:a16="http://schemas.microsoft.com/office/drawing/2014/main" id="{3FA7608F-959D-E812-F59D-28E8FA59F2B1}"/>
              </a:ext>
            </a:extLst>
          </p:cNvPr>
          <p:cNvSpPr>
            <a:spLocks/>
          </p:cNvSpPr>
          <p:nvPr userDrawn="1"/>
        </p:nvSpPr>
        <p:spPr>
          <a:xfrm>
            <a:off x="815162" y="-358219"/>
            <a:ext cx="10554587" cy="996172"/>
          </a:xfrm>
          <a:prstGeom prst="roundRect">
            <a:avLst>
              <a:gd name="adj" fmla="val 30511"/>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8A8CCBA7-59A2-4C62-7410-EDE7F8AECF8A}"/>
              </a:ext>
            </a:extLst>
          </p:cNvPr>
          <p:cNvSpPr>
            <a:spLocks/>
          </p:cNvSpPr>
          <p:nvPr userDrawn="1"/>
        </p:nvSpPr>
        <p:spPr>
          <a:xfrm>
            <a:off x="815162" y="6324600"/>
            <a:ext cx="10554587" cy="996172"/>
          </a:xfrm>
          <a:prstGeom prst="roundRect">
            <a:avLst>
              <a:gd name="adj" fmla="val 30511"/>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7F750662-BF0F-2E9E-60A3-E4334737F4D6}"/>
              </a:ext>
            </a:extLst>
          </p:cNvPr>
          <p:cNvSpPr/>
          <p:nvPr userDrawn="1"/>
        </p:nvSpPr>
        <p:spPr>
          <a:xfrm>
            <a:off x="11582400" y="843515"/>
            <a:ext cx="1136754" cy="5273749"/>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 name="Rounded Rectangle 14">
            <a:extLst>
              <a:ext uri="{FF2B5EF4-FFF2-40B4-BE49-F238E27FC236}">
                <a16:creationId xmlns:a16="http://schemas.microsoft.com/office/drawing/2014/main" id="{E7F9EC7F-CFFE-C676-5FA7-03C7A3439AC4}"/>
              </a:ext>
            </a:extLst>
          </p:cNvPr>
          <p:cNvSpPr/>
          <p:nvPr userDrawn="1"/>
        </p:nvSpPr>
        <p:spPr>
          <a:xfrm>
            <a:off x="-533400" y="843515"/>
            <a:ext cx="1136754" cy="5273749"/>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831442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0" userDrawn="1">
          <p15:clr>
            <a:srgbClr val="FBAE40"/>
          </p15:clr>
        </p15:guide>
        <p15:guide id="3" pos="75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8E6C-5287-0676-5458-C163080EA66E}"/>
              </a:ext>
            </a:extLst>
          </p:cNvPr>
          <p:cNvSpPr>
            <a:spLocks noGrp="1"/>
          </p:cNvSpPr>
          <p:nvPr>
            <p:ph type="title" hasCustomPrompt="1"/>
          </p:nvPr>
        </p:nvSpPr>
        <p:spPr>
          <a:xfrm>
            <a:off x="838200" y="387350"/>
            <a:ext cx="9602972" cy="1011075"/>
          </a:xfrm>
        </p:spPr>
        <p:txBody>
          <a:bodyPr anchor="b">
            <a:noAutofit/>
          </a:bodyPr>
          <a:lstStyle>
            <a:lvl1pPr>
              <a:lnSpc>
                <a:spcPct val="85000"/>
              </a:lnSpc>
              <a:defRPr sz="3600" b="0" i="0" baseline="0">
                <a:solidFill>
                  <a:schemeClr val="tx1"/>
                </a:solidFill>
              </a:defRPr>
            </a:lvl1pPr>
          </a:lstStyle>
          <a:p>
            <a:r>
              <a:rPr lang="en-US" dirty="0"/>
              <a:t>Click to edit </a:t>
            </a:r>
            <a:br>
              <a:rPr lang="en-US" dirty="0"/>
            </a:br>
            <a:r>
              <a:rPr lang="en-US" dirty="0"/>
              <a:t>master title style</a:t>
            </a:r>
          </a:p>
        </p:txBody>
      </p:sp>
      <p:sp>
        <p:nvSpPr>
          <p:cNvPr id="3" name="Content Placeholder 2">
            <a:extLst>
              <a:ext uri="{FF2B5EF4-FFF2-40B4-BE49-F238E27FC236}">
                <a16:creationId xmlns:a16="http://schemas.microsoft.com/office/drawing/2014/main" id="{DD958E31-349B-4CBC-875D-2434E114BE2E}"/>
              </a:ext>
            </a:extLst>
          </p:cNvPr>
          <p:cNvSpPr>
            <a:spLocks noGrp="1"/>
          </p:cNvSpPr>
          <p:nvPr>
            <p:ph idx="1" hasCustomPrompt="1"/>
          </p:nvPr>
        </p:nvSpPr>
        <p:spPr>
          <a:xfrm>
            <a:off x="838200" y="1527912"/>
            <a:ext cx="9602972" cy="4532645"/>
          </a:xfrm>
        </p:spPr>
        <p:txBody>
          <a:bodyPr>
            <a:noAutofit/>
          </a:bodyPr>
          <a:lstStyle>
            <a:lvl1pPr>
              <a:lnSpc>
                <a:spcPct val="100000"/>
              </a:lnSpc>
              <a:spcAft>
                <a:spcPts val="600"/>
              </a:spcAft>
              <a:buClr>
                <a:schemeClr val="accent1"/>
              </a:buClr>
              <a:defRPr sz="2600" b="0" i="0">
                <a:solidFill>
                  <a:schemeClr val="tx1"/>
                </a:solidFill>
              </a:defRPr>
            </a:lvl1pPr>
            <a:lvl2pPr>
              <a:lnSpc>
                <a:spcPct val="100000"/>
              </a:lnSpc>
              <a:spcBef>
                <a:spcPts val="300"/>
              </a:spcBef>
              <a:spcAft>
                <a:spcPts val="700"/>
              </a:spcAft>
              <a:buClr>
                <a:schemeClr val="accent1"/>
              </a:buClr>
              <a:defRPr sz="2200" b="0" i="0">
                <a:solidFill>
                  <a:schemeClr val="tx2"/>
                </a:solidFill>
              </a:defRPr>
            </a:lvl2pPr>
            <a:lvl3pPr>
              <a:lnSpc>
                <a:spcPct val="100000"/>
              </a:lnSpc>
              <a:spcBef>
                <a:spcPts val="300"/>
              </a:spcBef>
              <a:spcAft>
                <a:spcPts val="700"/>
              </a:spcAft>
              <a:buClr>
                <a:schemeClr val="accent1"/>
              </a:buClr>
              <a:defRPr sz="1800" b="0" i="0">
                <a:solidFill>
                  <a:schemeClr val="tx2"/>
                </a:solidFill>
              </a:defRPr>
            </a:lvl3pPr>
            <a:lvl4pPr>
              <a:lnSpc>
                <a:spcPct val="100000"/>
              </a:lnSpc>
              <a:spcBef>
                <a:spcPts val="300"/>
              </a:spcBef>
              <a:spcAft>
                <a:spcPts val="700"/>
              </a:spcAft>
              <a:buClr>
                <a:schemeClr val="accent1"/>
              </a:buClr>
              <a:defRPr sz="1600" b="0" i="0">
                <a:solidFill>
                  <a:schemeClr val="tx2"/>
                </a:solidFill>
              </a:defRPr>
            </a:lvl4pPr>
            <a:lvl5pPr>
              <a:lnSpc>
                <a:spcPct val="100000"/>
              </a:lnSpc>
              <a:spcBef>
                <a:spcPts val="300"/>
              </a:spcBef>
              <a:spcAft>
                <a:spcPts val="700"/>
              </a:spcAft>
              <a:buClr>
                <a:schemeClr val="accent1"/>
              </a:buClr>
              <a:defRPr sz="1400" b="0" i="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8182AE1-188E-D6F9-681A-C308C4076906}"/>
              </a:ext>
            </a:extLst>
          </p:cNvPr>
          <p:cNvSpPr>
            <a:spLocks noGrp="1"/>
          </p:cNvSpPr>
          <p:nvPr>
            <p:ph type="dt" sz="half" idx="2"/>
          </p:nvPr>
        </p:nvSpPr>
        <p:spPr>
          <a:xfrm>
            <a:off x="4730929"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CBF86DDB-0D55-4B43-BF3B-EDDD21397427}" type="datetime4">
              <a:rPr lang="en-US" smtClean="0"/>
              <a:pPr/>
              <a:t>September 25, 2024</a:t>
            </a:fld>
            <a:endParaRPr lang="en-US" dirty="0"/>
          </a:p>
        </p:txBody>
      </p:sp>
      <p:sp>
        <p:nvSpPr>
          <p:cNvPr id="11" name="Footer Placeholder 4">
            <a:extLst>
              <a:ext uri="{FF2B5EF4-FFF2-40B4-BE49-F238E27FC236}">
                <a16:creationId xmlns:a16="http://schemas.microsoft.com/office/drawing/2014/main" id="{23D42080-F580-DF74-3D4C-9957C645EF9F}"/>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12" name="Slide Number Placeholder 12">
            <a:extLst>
              <a:ext uri="{FF2B5EF4-FFF2-40B4-BE49-F238E27FC236}">
                <a16:creationId xmlns:a16="http://schemas.microsoft.com/office/drawing/2014/main" id="{6DE5979D-D709-BA65-868A-CD3DA41D6764}"/>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13" name="Rounded Rectangle 12">
            <a:extLst>
              <a:ext uri="{FF2B5EF4-FFF2-40B4-BE49-F238E27FC236}">
                <a16:creationId xmlns:a16="http://schemas.microsoft.com/office/drawing/2014/main" id="{A96A77A3-38FB-E0FA-C8AD-10C140248E40}"/>
              </a:ext>
            </a:extLst>
          </p:cNvPr>
          <p:cNvSpPr/>
          <p:nvPr userDrawn="1"/>
        </p:nvSpPr>
        <p:spPr>
          <a:xfrm>
            <a:off x="-141768" y="-184297"/>
            <a:ext cx="878959" cy="1516912"/>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962451"/>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3840" userDrawn="1">
          <p15:clr>
            <a:srgbClr val="FBAE40"/>
          </p15:clr>
        </p15:guide>
        <p15:guide id="3" orient="horz" pos="2260" userDrawn="1">
          <p15:clr>
            <a:srgbClr val="FBAE40"/>
          </p15:clr>
        </p15:guide>
        <p15:guide id="4" orient="horz" pos="2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8E6C-5287-0676-5458-C163080EA66E}"/>
              </a:ext>
            </a:extLst>
          </p:cNvPr>
          <p:cNvSpPr>
            <a:spLocks noGrp="1"/>
          </p:cNvSpPr>
          <p:nvPr>
            <p:ph type="title" hasCustomPrompt="1"/>
          </p:nvPr>
        </p:nvSpPr>
        <p:spPr>
          <a:xfrm>
            <a:off x="838200" y="387350"/>
            <a:ext cx="9602972" cy="1011075"/>
          </a:xfrm>
        </p:spPr>
        <p:txBody>
          <a:bodyPr vert="horz" lIns="91440" tIns="45720" rIns="91440" bIns="45720" rtlCol="0" anchor="b">
            <a:noAutofit/>
          </a:bodyPr>
          <a:lstStyle>
            <a:lvl1pPr>
              <a:defRPr lang="en-US" sz="3600" b="0" baseline="0" dirty="0"/>
            </a:lvl1pPr>
          </a:lstStyle>
          <a:p>
            <a:pPr lvl="0">
              <a:lnSpc>
                <a:spcPct val="85000"/>
              </a:lnSpc>
            </a:pPr>
            <a:r>
              <a:rPr lang="en-US" dirty="0"/>
              <a:t>Click to edit </a:t>
            </a:r>
            <a:br>
              <a:rPr lang="en-US" dirty="0"/>
            </a:br>
            <a:r>
              <a:rPr lang="en-US" dirty="0"/>
              <a:t>master title style</a:t>
            </a:r>
          </a:p>
        </p:txBody>
      </p:sp>
      <p:sp>
        <p:nvSpPr>
          <p:cNvPr id="10" name="Date Placeholder 3">
            <a:extLst>
              <a:ext uri="{FF2B5EF4-FFF2-40B4-BE49-F238E27FC236}">
                <a16:creationId xmlns:a16="http://schemas.microsoft.com/office/drawing/2014/main" id="{78182AE1-188E-D6F9-681A-C308C4076906}"/>
              </a:ext>
            </a:extLst>
          </p:cNvPr>
          <p:cNvSpPr>
            <a:spLocks noGrp="1"/>
          </p:cNvSpPr>
          <p:nvPr>
            <p:ph type="dt" sz="half" idx="2"/>
          </p:nvPr>
        </p:nvSpPr>
        <p:spPr>
          <a:xfrm>
            <a:off x="4730929"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CBF86DDB-0D55-4B43-BF3B-EDDD21397427}" type="datetime4">
              <a:rPr lang="en-US" smtClean="0"/>
              <a:pPr/>
              <a:t>September 25, 2024</a:t>
            </a:fld>
            <a:endParaRPr lang="en-US" dirty="0"/>
          </a:p>
        </p:txBody>
      </p:sp>
      <p:sp>
        <p:nvSpPr>
          <p:cNvPr id="11" name="Footer Placeholder 4">
            <a:extLst>
              <a:ext uri="{FF2B5EF4-FFF2-40B4-BE49-F238E27FC236}">
                <a16:creationId xmlns:a16="http://schemas.microsoft.com/office/drawing/2014/main" id="{23D42080-F580-DF74-3D4C-9957C645EF9F}"/>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12" name="Slide Number Placeholder 12">
            <a:extLst>
              <a:ext uri="{FF2B5EF4-FFF2-40B4-BE49-F238E27FC236}">
                <a16:creationId xmlns:a16="http://schemas.microsoft.com/office/drawing/2014/main" id="{6DE5979D-D709-BA65-868A-CD3DA41D6764}"/>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13" name="Rounded Rectangle 12">
            <a:extLst>
              <a:ext uri="{FF2B5EF4-FFF2-40B4-BE49-F238E27FC236}">
                <a16:creationId xmlns:a16="http://schemas.microsoft.com/office/drawing/2014/main" id="{A96A77A3-38FB-E0FA-C8AD-10C140248E40}"/>
              </a:ext>
            </a:extLst>
          </p:cNvPr>
          <p:cNvSpPr/>
          <p:nvPr userDrawn="1"/>
        </p:nvSpPr>
        <p:spPr>
          <a:xfrm>
            <a:off x="-141768" y="-184297"/>
            <a:ext cx="878959" cy="1516912"/>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1">
            <a:extLst>
              <a:ext uri="{FF2B5EF4-FFF2-40B4-BE49-F238E27FC236}">
                <a16:creationId xmlns:a16="http://schemas.microsoft.com/office/drawing/2014/main" id="{07700EE8-E51E-DDD9-F6BA-8AB1FD1F495F}"/>
              </a:ext>
            </a:extLst>
          </p:cNvPr>
          <p:cNvSpPr>
            <a:spLocks noGrp="1"/>
          </p:cNvSpPr>
          <p:nvPr>
            <p:ph type="body" sz="quarter" idx="16"/>
          </p:nvPr>
        </p:nvSpPr>
        <p:spPr>
          <a:xfrm>
            <a:off x="838200" y="1828382"/>
            <a:ext cx="3264408" cy="677108"/>
          </a:xfrm>
        </p:spPr>
        <p:txBody>
          <a:bodyPr anchor="t"/>
          <a:lstStyle>
            <a:lvl1pPr marL="0" indent="0">
              <a:spcBef>
                <a:spcPts val="0"/>
              </a:spcBef>
              <a:buNone/>
              <a:defRPr sz="2200" b="1" i="0">
                <a:solidFill>
                  <a:schemeClr val="tx1"/>
                </a:solidFill>
                <a:latin typeface="+mj-lt"/>
              </a:defRPr>
            </a:lvl1pPr>
          </a:lstStyle>
          <a:p>
            <a:pPr lvl="0"/>
            <a:r>
              <a:rPr lang="en-US" dirty="0"/>
              <a:t>Click to edit Master text styles</a:t>
            </a:r>
          </a:p>
        </p:txBody>
      </p:sp>
      <p:sp>
        <p:nvSpPr>
          <p:cNvPr id="6" name="Text Placeholder 7">
            <a:extLst>
              <a:ext uri="{FF2B5EF4-FFF2-40B4-BE49-F238E27FC236}">
                <a16:creationId xmlns:a16="http://schemas.microsoft.com/office/drawing/2014/main" id="{DC96A796-A12B-266C-E01C-C5E9EDD0E23E}"/>
              </a:ext>
            </a:extLst>
          </p:cNvPr>
          <p:cNvSpPr>
            <a:spLocks noGrp="1"/>
          </p:cNvSpPr>
          <p:nvPr>
            <p:ph type="body" sz="quarter" idx="14"/>
          </p:nvPr>
        </p:nvSpPr>
        <p:spPr>
          <a:xfrm>
            <a:off x="838200" y="2780882"/>
            <a:ext cx="3264408" cy="2284728"/>
          </a:xfrm>
        </p:spPr>
        <p:txBody>
          <a:bodyPr wrap="square">
            <a:spAutoFit/>
          </a:bodyPr>
          <a:lstStyle>
            <a:lvl1pPr marL="176213" indent="-176213">
              <a:defRPr lang="en-US" sz="2000" b="0" i="0" dirty="0"/>
            </a:lvl1pPr>
            <a:lvl2pPr marL="322263" indent="-150813">
              <a:defRPr lang="en-US" sz="1800" b="0" i="0" dirty="0"/>
            </a:lvl2pPr>
            <a:lvl3pPr marL="466725" indent="-138113">
              <a:defRPr lang="en-US" b="0" i="0" dirty="0"/>
            </a:lvl3pPr>
            <a:lvl4pPr marL="595313" indent="-128588">
              <a:defRPr lang="en-US" b="0" i="0" dirty="0"/>
            </a:lvl4pPr>
            <a:lvl5pPr marL="731838" indent="-122238">
              <a:defRPr lang="en-US" b="0" i="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a:extLst>
              <a:ext uri="{FF2B5EF4-FFF2-40B4-BE49-F238E27FC236}">
                <a16:creationId xmlns:a16="http://schemas.microsoft.com/office/drawing/2014/main" id="{734397FC-0DCF-7892-74BC-9080C58DA42A}"/>
              </a:ext>
            </a:extLst>
          </p:cNvPr>
          <p:cNvSpPr>
            <a:spLocks noGrp="1"/>
          </p:cNvSpPr>
          <p:nvPr>
            <p:ph type="body" sz="quarter" idx="17"/>
          </p:nvPr>
        </p:nvSpPr>
        <p:spPr>
          <a:xfrm>
            <a:off x="4463796" y="1828382"/>
            <a:ext cx="3264408" cy="677108"/>
          </a:xfrm>
        </p:spPr>
        <p:txBody>
          <a:bodyPr anchor="t"/>
          <a:lstStyle>
            <a:lvl1pPr marL="0" indent="0">
              <a:spcBef>
                <a:spcPts val="0"/>
              </a:spcBef>
              <a:buNone/>
              <a:defRPr sz="2200" b="1" i="0">
                <a:solidFill>
                  <a:schemeClr val="tx1"/>
                </a:solidFill>
                <a:latin typeface="+mj-lt"/>
              </a:defRPr>
            </a:lvl1pPr>
          </a:lstStyle>
          <a:p>
            <a:pPr lvl="0"/>
            <a:r>
              <a:rPr lang="en-US" dirty="0"/>
              <a:t>Click to edit Master text styles</a:t>
            </a:r>
          </a:p>
        </p:txBody>
      </p:sp>
      <p:sp>
        <p:nvSpPr>
          <p:cNvPr id="8" name="Text Placeholder 9">
            <a:extLst>
              <a:ext uri="{FF2B5EF4-FFF2-40B4-BE49-F238E27FC236}">
                <a16:creationId xmlns:a16="http://schemas.microsoft.com/office/drawing/2014/main" id="{3F3BE3A8-43FF-74E3-0E63-45EDEDD44CF5}"/>
              </a:ext>
            </a:extLst>
          </p:cNvPr>
          <p:cNvSpPr>
            <a:spLocks noGrp="1"/>
          </p:cNvSpPr>
          <p:nvPr>
            <p:ph type="body" sz="quarter" idx="15"/>
          </p:nvPr>
        </p:nvSpPr>
        <p:spPr>
          <a:xfrm>
            <a:off x="4463796" y="2774242"/>
            <a:ext cx="3264408" cy="2284728"/>
          </a:xfrm>
        </p:spPr>
        <p:txBody>
          <a:bodyPr wrap="square">
            <a:spAutoFit/>
          </a:bodyPr>
          <a:lstStyle>
            <a:lvl1pPr marL="176213" indent="-176213">
              <a:defRPr lang="en-US" sz="2000" b="0" i="0" dirty="0"/>
            </a:lvl1pPr>
            <a:lvl2pPr marL="398463" indent="-169863">
              <a:defRPr lang="en-US" sz="1800" b="0" i="0" dirty="0"/>
            </a:lvl2pPr>
            <a:lvl3pPr marL="555625" indent="-157163">
              <a:defRPr lang="en-US" b="0" i="0" dirty="0"/>
            </a:lvl3pPr>
            <a:lvl4pPr marL="685800" indent="-136525">
              <a:defRPr lang="en-US" b="0" i="0" dirty="0"/>
            </a:lvl4pPr>
            <a:lvl5pPr marL="800100" indent="-111125">
              <a:defRPr lang="en-US" b="0" i="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a:extLst>
              <a:ext uri="{FF2B5EF4-FFF2-40B4-BE49-F238E27FC236}">
                <a16:creationId xmlns:a16="http://schemas.microsoft.com/office/drawing/2014/main" id="{1B722F71-2F6A-306A-8C78-B8D1D86511B3}"/>
              </a:ext>
            </a:extLst>
          </p:cNvPr>
          <p:cNvSpPr>
            <a:spLocks noGrp="1"/>
          </p:cNvSpPr>
          <p:nvPr>
            <p:ph type="body" sz="quarter" idx="18"/>
          </p:nvPr>
        </p:nvSpPr>
        <p:spPr>
          <a:xfrm>
            <a:off x="8103680" y="1828382"/>
            <a:ext cx="3264408" cy="677108"/>
          </a:xfrm>
        </p:spPr>
        <p:txBody>
          <a:bodyPr anchor="t"/>
          <a:lstStyle>
            <a:lvl1pPr marL="0" indent="0">
              <a:spcBef>
                <a:spcPts val="0"/>
              </a:spcBef>
              <a:buNone/>
              <a:defRPr sz="2200" b="1" i="0">
                <a:solidFill>
                  <a:schemeClr val="tx1"/>
                </a:solidFill>
                <a:latin typeface="+mj-lt"/>
              </a:defRPr>
            </a:lvl1pPr>
          </a:lstStyle>
          <a:p>
            <a:pPr lvl="0"/>
            <a:r>
              <a:rPr lang="en-US" dirty="0"/>
              <a:t>Click to edit Master text styles</a:t>
            </a:r>
          </a:p>
        </p:txBody>
      </p:sp>
      <p:sp>
        <p:nvSpPr>
          <p:cNvPr id="14" name="Text Placeholder 7">
            <a:extLst>
              <a:ext uri="{FF2B5EF4-FFF2-40B4-BE49-F238E27FC236}">
                <a16:creationId xmlns:a16="http://schemas.microsoft.com/office/drawing/2014/main" id="{519E47EF-B724-7812-C1F0-6B6714E74D88}"/>
              </a:ext>
            </a:extLst>
          </p:cNvPr>
          <p:cNvSpPr>
            <a:spLocks noGrp="1"/>
          </p:cNvSpPr>
          <p:nvPr>
            <p:ph type="body" sz="quarter" idx="19"/>
          </p:nvPr>
        </p:nvSpPr>
        <p:spPr>
          <a:xfrm>
            <a:off x="8103680" y="2780882"/>
            <a:ext cx="3264408" cy="2284728"/>
          </a:xfrm>
        </p:spPr>
        <p:txBody>
          <a:bodyPr wrap="square">
            <a:spAutoFit/>
          </a:bodyPr>
          <a:lstStyle>
            <a:lvl1pPr marL="176213" indent="-176213">
              <a:defRPr lang="en-US" sz="2000" b="0" i="0" dirty="0"/>
            </a:lvl1pPr>
            <a:lvl2pPr marL="398463" indent="-169863">
              <a:defRPr lang="en-US" sz="1800" b="0" i="0" dirty="0"/>
            </a:lvl2pPr>
            <a:lvl3pPr marL="555625" indent="-157163">
              <a:defRPr lang="en-US" b="0" i="0" dirty="0"/>
            </a:lvl3pPr>
            <a:lvl4pPr marL="685800" indent="-136525">
              <a:defRPr lang="en-US" b="0" i="0" dirty="0"/>
            </a:lvl4pPr>
            <a:lvl5pPr marL="800100" indent="-111125">
              <a:defRPr lang="en-US" b="0" i="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0196990"/>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guide id="3" orient="horz" pos="2260">
          <p15:clr>
            <a:srgbClr val="FBAE40"/>
          </p15:clr>
        </p15:guide>
        <p15:guide id="4" orient="horz" pos="2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8E6C-5287-0676-5458-C163080EA66E}"/>
              </a:ext>
            </a:extLst>
          </p:cNvPr>
          <p:cNvSpPr>
            <a:spLocks noGrp="1"/>
          </p:cNvSpPr>
          <p:nvPr>
            <p:ph type="title" hasCustomPrompt="1"/>
          </p:nvPr>
        </p:nvSpPr>
        <p:spPr>
          <a:xfrm>
            <a:off x="838200" y="387350"/>
            <a:ext cx="9602972" cy="1011075"/>
          </a:xfrm>
        </p:spPr>
        <p:txBody>
          <a:bodyPr vert="horz" lIns="91440" tIns="45720" rIns="91440" bIns="45720" rtlCol="0" anchor="b">
            <a:noAutofit/>
          </a:bodyPr>
          <a:lstStyle>
            <a:lvl1pPr>
              <a:defRPr lang="en-US" sz="3600" b="0" baseline="0" dirty="0"/>
            </a:lvl1pPr>
          </a:lstStyle>
          <a:p>
            <a:pPr lvl="0">
              <a:lnSpc>
                <a:spcPct val="85000"/>
              </a:lnSpc>
            </a:pPr>
            <a:r>
              <a:rPr lang="en-US" dirty="0"/>
              <a:t>Click to edit </a:t>
            </a:r>
            <a:br>
              <a:rPr lang="en-US" dirty="0"/>
            </a:br>
            <a:r>
              <a:rPr lang="en-US" dirty="0"/>
              <a:t>master title style</a:t>
            </a:r>
          </a:p>
        </p:txBody>
      </p:sp>
      <p:sp>
        <p:nvSpPr>
          <p:cNvPr id="10" name="Date Placeholder 3">
            <a:extLst>
              <a:ext uri="{FF2B5EF4-FFF2-40B4-BE49-F238E27FC236}">
                <a16:creationId xmlns:a16="http://schemas.microsoft.com/office/drawing/2014/main" id="{78182AE1-188E-D6F9-681A-C308C4076906}"/>
              </a:ext>
            </a:extLst>
          </p:cNvPr>
          <p:cNvSpPr>
            <a:spLocks noGrp="1"/>
          </p:cNvSpPr>
          <p:nvPr>
            <p:ph type="dt" sz="half" idx="2"/>
          </p:nvPr>
        </p:nvSpPr>
        <p:spPr>
          <a:xfrm>
            <a:off x="4730929"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CBF86DDB-0D55-4B43-BF3B-EDDD21397427}" type="datetime4">
              <a:rPr lang="en-US" smtClean="0"/>
              <a:pPr/>
              <a:t>September 25, 2024</a:t>
            </a:fld>
            <a:endParaRPr lang="en-US" dirty="0"/>
          </a:p>
        </p:txBody>
      </p:sp>
      <p:sp>
        <p:nvSpPr>
          <p:cNvPr id="11" name="Footer Placeholder 4">
            <a:extLst>
              <a:ext uri="{FF2B5EF4-FFF2-40B4-BE49-F238E27FC236}">
                <a16:creationId xmlns:a16="http://schemas.microsoft.com/office/drawing/2014/main" id="{23D42080-F580-DF74-3D4C-9957C645EF9F}"/>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12" name="Slide Number Placeholder 12">
            <a:extLst>
              <a:ext uri="{FF2B5EF4-FFF2-40B4-BE49-F238E27FC236}">
                <a16:creationId xmlns:a16="http://schemas.microsoft.com/office/drawing/2014/main" id="{6DE5979D-D709-BA65-868A-CD3DA41D6764}"/>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13" name="Rounded Rectangle 12">
            <a:extLst>
              <a:ext uri="{FF2B5EF4-FFF2-40B4-BE49-F238E27FC236}">
                <a16:creationId xmlns:a16="http://schemas.microsoft.com/office/drawing/2014/main" id="{A96A77A3-38FB-E0FA-C8AD-10C140248E40}"/>
              </a:ext>
            </a:extLst>
          </p:cNvPr>
          <p:cNvSpPr/>
          <p:nvPr userDrawn="1"/>
        </p:nvSpPr>
        <p:spPr>
          <a:xfrm>
            <a:off x="-141768" y="-184297"/>
            <a:ext cx="878959" cy="1516912"/>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1">
            <a:extLst>
              <a:ext uri="{FF2B5EF4-FFF2-40B4-BE49-F238E27FC236}">
                <a16:creationId xmlns:a16="http://schemas.microsoft.com/office/drawing/2014/main" id="{4FB65D1E-92FA-3B36-7821-AF8C532AE82D}"/>
              </a:ext>
            </a:extLst>
          </p:cNvPr>
          <p:cNvSpPr>
            <a:spLocks noGrp="1"/>
          </p:cNvSpPr>
          <p:nvPr>
            <p:ph type="body" sz="quarter" idx="16"/>
          </p:nvPr>
        </p:nvSpPr>
        <p:spPr>
          <a:xfrm>
            <a:off x="838200" y="1893446"/>
            <a:ext cx="2301875" cy="615553"/>
          </a:xfrm>
        </p:spPr>
        <p:txBody>
          <a:bodyPr anchor="t"/>
          <a:lstStyle>
            <a:lvl1pPr marL="0" indent="0">
              <a:spcBef>
                <a:spcPts val="0"/>
              </a:spcBef>
              <a:buNone/>
              <a:defRPr sz="2000" b="1" i="0">
                <a:solidFill>
                  <a:schemeClr val="tx1"/>
                </a:solidFill>
                <a:latin typeface="+mj-lt"/>
              </a:defRPr>
            </a:lvl1pPr>
          </a:lstStyle>
          <a:p>
            <a:pPr lvl="0"/>
            <a:r>
              <a:rPr lang="en-US" dirty="0"/>
              <a:t>Click to edit Master text styles</a:t>
            </a:r>
          </a:p>
        </p:txBody>
      </p:sp>
      <p:sp>
        <p:nvSpPr>
          <p:cNvPr id="17" name="Text Placeholder 7">
            <a:extLst>
              <a:ext uri="{FF2B5EF4-FFF2-40B4-BE49-F238E27FC236}">
                <a16:creationId xmlns:a16="http://schemas.microsoft.com/office/drawing/2014/main" id="{CB4E3591-21E1-ECB0-8E8C-5E45B7150C75}"/>
              </a:ext>
            </a:extLst>
          </p:cNvPr>
          <p:cNvSpPr>
            <a:spLocks noGrp="1"/>
          </p:cNvSpPr>
          <p:nvPr>
            <p:ph type="body" sz="quarter" idx="14"/>
          </p:nvPr>
        </p:nvSpPr>
        <p:spPr>
          <a:xfrm>
            <a:off x="838200" y="2738286"/>
            <a:ext cx="2301875" cy="2197012"/>
          </a:xfrm>
        </p:spPr>
        <p:txBody>
          <a:bodyPr wrap="square">
            <a:spAutoFit/>
          </a:bodyPr>
          <a:lstStyle>
            <a:lvl1pPr marL="141288" indent="-141288">
              <a:defRPr lang="en-US" sz="1800" b="0" i="0" dirty="0"/>
            </a:lvl1pPr>
            <a:lvl2pPr marL="285750" indent="-125413">
              <a:defRPr lang="en-US" sz="1600" b="0" i="0" dirty="0"/>
            </a:lvl2pPr>
            <a:lvl3pPr marL="438150" indent="-133350">
              <a:defRPr lang="en-US" b="0" i="0" dirty="0"/>
            </a:lvl3pPr>
            <a:lvl4pPr marL="566738" indent="-114300">
              <a:defRPr lang="en-US" b="0" i="0" dirty="0"/>
            </a:lvl4pPr>
            <a:lvl5pPr marL="685800" indent="-109538">
              <a:defRPr lang="en-US" b="0" i="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1">
            <a:extLst>
              <a:ext uri="{FF2B5EF4-FFF2-40B4-BE49-F238E27FC236}">
                <a16:creationId xmlns:a16="http://schemas.microsoft.com/office/drawing/2014/main" id="{087F7516-477D-49EE-43C2-390A7D16C289}"/>
              </a:ext>
            </a:extLst>
          </p:cNvPr>
          <p:cNvSpPr>
            <a:spLocks noGrp="1"/>
          </p:cNvSpPr>
          <p:nvPr>
            <p:ph type="body" sz="quarter" idx="17"/>
          </p:nvPr>
        </p:nvSpPr>
        <p:spPr>
          <a:xfrm>
            <a:off x="3579909" y="1893446"/>
            <a:ext cx="2303318" cy="615553"/>
          </a:xfrm>
        </p:spPr>
        <p:txBody>
          <a:bodyPr anchor="t"/>
          <a:lstStyle>
            <a:lvl1pPr marL="0" indent="0">
              <a:spcBef>
                <a:spcPts val="0"/>
              </a:spcBef>
              <a:buNone/>
              <a:defRPr sz="2000" b="1" i="0">
                <a:solidFill>
                  <a:schemeClr val="tx1"/>
                </a:solidFill>
                <a:latin typeface="+mj-lt"/>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157296FA-A4E7-5D6C-6C30-EE7FB39F0E09}"/>
              </a:ext>
            </a:extLst>
          </p:cNvPr>
          <p:cNvSpPr>
            <a:spLocks noGrp="1"/>
          </p:cNvSpPr>
          <p:nvPr>
            <p:ph type="body" sz="quarter" idx="15"/>
          </p:nvPr>
        </p:nvSpPr>
        <p:spPr>
          <a:xfrm>
            <a:off x="3580366" y="2731646"/>
            <a:ext cx="2301875" cy="2197012"/>
          </a:xfrm>
        </p:spPr>
        <p:txBody>
          <a:bodyPr wrap="square">
            <a:spAutoFit/>
          </a:bodyPr>
          <a:lstStyle>
            <a:lvl1pPr marL="141288" indent="-141288">
              <a:defRPr lang="en-US" sz="1800" b="0" i="0" dirty="0"/>
            </a:lvl1pPr>
            <a:lvl2pPr marL="285750" indent="-125413">
              <a:defRPr lang="en-US" sz="1600" b="0" i="0" dirty="0"/>
            </a:lvl2pPr>
            <a:lvl3pPr marL="438150" indent="-133350">
              <a:defRPr lang="en-US" b="0" i="0" dirty="0"/>
            </a:lvl3pPr>
            <a:lvl4pPr marL="566738" indent="-114300">
              <a:defRPr lang="en-US" b="0" i="0" dirty="0"/>
            </a:lvl4pPr>
            <a:lvl5pPr marL="685800" indent="-109538">
              <a:defRPr lang="en-US" b="0" i="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1">
            <a:extLst>
              <a:ext uri="{FF2B5EF4-FFF2-40B4-BE49-F238E27FC236}">
                <a16:creationId xmlns:a16="http://schemas.microsoft.com/office/drawing/2014/main" id="{538D408E-F92C-B012-46CC-269427125C90}"/>
              </a:ext>
            </a:extLst>
          </p:cNvPr>
          <p:cNvSpPr>
            <a:spLocks noGrp="1"/>
          </p:cNvSpPr>
          <p:nvPr>
            <p:ph type="body" sz="quarter" idx="18"/>
          </p:nvPr>
        </p:nvSpPr>
        <p:spPr>
          <a:xfrm>
            <a:off x="6323061" y="1893446"/>
            <a:ext cx="2301875" cy="615553"/>
          </a:xfrm>
        </p:spPr>
        <p:txBody>
          <a:bodyPr anchor="t"/>
          <a:lstStyle>
            <a:lvl1pPr marL="0" indent="0">
              <a:spcBef>
                <a:spcPts val="0"/>
              </a:spcBef>
              <a:buNone/>
              <a:defRPr sz="2000" b="1" i="0">
                <a:solidFill>
                  <a:schemeClr val="tx1"/>
                </a:solidFill>
                <a:latin typeface="+mj-lt"/>
              </a:defRPr>
            </a:lvl1pPr>
          </a:lstStyle>
          <a:p>
            <a:pPr lvl="0"/>
            <a:r>
              <a:rPr lang="en-US" dirty="0"/>
              <a:t>Click to edit Master text styles</a:t>
            </a:r>
          </a:p>
        </p:txBody>
      </p:sp>
      <p:sp>
        <p:nvSpPr>
          <p:cNvPr id="21" name="Text Placeholder 7">
            <a:extLst>
              <a:ext uri="{FF2B5EF4-FFF2-40B4-BE49-F238E27FC236}">
                <a16:creationId xmlns:a16="http://schemas.microsoft.com/office/drawing/2014/main" id="{4CA74725-85FE-E79A-08CF-029CFBA499B4}"/>
              </a:ext>
            </a:extLst>
          </p:cNvPr>
          <p:cNvSpPr>
            <a:spLocks noGrp="1"/>
          </p:cNvSpPr>
          <p:nvPr>
            <p:ph type="body" sz="quarter" idx="19"/>
          </p:nvPr>
        </p:nvSpPr>
        <p:spPr>
          <a:xfrm>
            <a:off x="6322532" y="2738286"/>
            <a:ext cx="2301875" cy="2197012"/>
          </a:xfrm>
        </p:spPr>
        <p:txBody>
          <a:bodyPr wrap="square">
            <a:spAutoFit/>
          </a:bodyPr>
          <a:lstStyle>
            <a:lvl1pPr marL="141288" indent="-141288">
              <a:defRPr lang="en-US" sz="1800" b="0" i="0" dirty="0"/>
            </a:lvl1pPr>
            <a:lvl2pPr marL="285750" indent="-125413">
              <a:defRPr lang="en-US" sz="1600" b="0" i="0" dirty="0"/>
            </a:lvl2pPr>
            <a:lvl3pPr marL="438150" indent="-133350">
              <a:defRPr lang="en-US" b="0" i="0" dirty="0"/>
            </a:lvl3pPr>
            <a:lvl4pPr marL="566738" indent="-114300">
              <a:defRPr lang="en-US" b="0" i="0" dirty="0"/>
            </a:lvl4pPr>
            <a:lvl5pPr marL="685800" indent="-109538">
              <a:defRPr lang="en-US" b="0" i="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1">
            <a:extLst>
              <a:ext uri="{FF2B5EF4-FFF2-40B4-BE49-F238E27FC236}">
                <a16:creationId xmlns:a16="http://schemas.microsoft.com/office/drawing/2014/main" id="{A6CF3E16-8B73-2F86-1AE4-4312AFA51C4D}"/>
              </a:ext>
            </a:extLst>
          </p:cNvPr>
          <p:cNvSpPr>
            <a:spLocks noGrp="1"/>
          </p:cNvSpPr>
          <p:nvPr>
            <p:ph type="body" sz="quarter" idx="20"/>
          </p:nvPr>
        </p:nvSpPr>
        <p:spPr>
          <a:xfrm>
            <a:off x="9064770" y="1893446"/>
            <a:ext cx="2303318" cy="615553"/>
          </a:xfrm>
        </p:spPr>
        <p:txBody>
          <a:bodyPr anchor="t"/>
          <a:lstStyle>
            <a:lvl1pPr marL="0" indent="0">
              <a:spcBef>
                <a:spcPts val="0"/>
              </a:spcBef>
              <a:buNone/>
              <a:defRPr sz="2000" b="1" i="0">
                <a:solidFill>
                  <a:schemeClr val="tx1"/>
                </a:solidFill>
                <a:latin typeface="+mj-lt"/>
              </a:defRPr>
            </a:lvl1pPr>
          </a:lstStyle>
          <a:p>
            <a:pPr lvl="0"/>
            <a:r>
              <a:rPr lang="en-US" dirty="0"/>
              <a:t>Click to edit Master text styles</a:t>
            </a:r>
          </a:p>
        </p:txBody>
      </p:sp>
      <p:sp>
        <p:nvSpPr>
          <p:cNvPr id="23" name="Text Placeholder 9">
            <a:extLst>
              <a:ext uri="{FF2B5EF4-FFF2-40B4-BE49-F238E27FC236}">
                <a16:creationId xmlns:a16="http://schemas.microsoft.com/office/drawing/2014/main" id="{07D2F7D7-8782-1EBA-E176-D17D46D1635C}"/>
              </a:ext>
            </a:extLst>
          </p:cNvPr>
          <p:cNvSpPr>
            <a:spLocks noGrp="1"/>
          </p:cNvSpPr>
          <p:nvPr>
            <p:ph type="body" sz="quarter" idx="21"/>
          </p:nvPr>
        </p:nvSpPr>
        <p:spPr>
          <a:xfrm>
            <a:off x="9064698" y="2731646"/>
            <a:ext cx="2301875" cy="2197012"/>
          </a:xfrm>
        </p:spPr>
        <p:txBody>
          <a:bodyPr wrap="square">
            <a:spAutoFit/>
          </a:bodyPr>
          <a:lstStyle>
            <a:lvl1pPr marL="141288" indent="-141288">
              <a:defRPr lang="en-US" sz="1800" b="0" i="0" dirty="0"/>
            </a:lvl1pPr>
            <a:lvl2pPr marL="285750" indent="-125413">
              <a:defRPr lang="en-US" sz="1600" b="0" i="0" dirty="0"/>
            </a:lvl2pPr>
            <a:lvl3pPr marL="438150" indent="-133350">
              <a:defRPr lang="en-US" b="0" i="0" dirty="0"/>
            </a:lvl3pPr>
            <a:lvl4pPr marL="566738" indent="-114300">
              <a:defRPr lang="en-US" b="0" i="0" dirty="0"/>
            </a:lvl4pPr>
            <a:lvl5pPr marL="685800" indent="-109538">
              <a:defRPr lang="en-US" b="0" i="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8692858"/>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guide id="3" orient="horz" pos="2260">
          <p15:clr>
            <a:srgbClr val="FBAE40"/>
          </p15:clr>
        </p15:guide>
        <p15:guide id="4" orient="horz" pos="2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BD8B5A-A969-0EE5-B504-2168E6642318}"/>
              </a:ext>
            </a:extLst>
          </p:cNvPr>
          <p:cNvSpPr>
            <a:spLocks noGrp="1"/>
          </p:cNvSpPr>
          <p:nvPr>
            <p:ph sz="half" idx="1" hasCustomPrompt="1"/>
          </p:nvPr>
        </p:nvSpPr>
        <p:spPr>
          <a:xfrm>
            <a:off x="838200" y="1527048"/>
            <a:ext cx="4910528" cy="4351338"/>
          </a:xfrm>
        </p:spPr>
        <p:txBody>
          <a:bodyPr>
            <a:noAutofit/>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956236-FB12-324F-DC87-7FF00B44EE45}"/>
              </a:ext>
            </a:extLst>
          </p:cNvPr>
          <p:cNvSpPr>
            <a:spLocks noGrp="1"/>
          </p:cNvSpPr>
          <p:nvPr>
            <p:ph sz="half" idx="2" hasCustomPrompt="1"/>
          </p:nvPr>
        </p:nvSpPr>
        <p:spPr>
          <a:xfrm>
            <a:off x="6443273" y="1527048"/>
            <a:ext cx="5181600" cy="4351338"/>
          </a:xfrm>
        </p:spPr>
        <p:txBody>
          <a:bodyPr>
            <a:noAutofit/>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ounded Rectangle 7">
            <a:extLst>
              <a:ext uri="{FF2B5EF4-FFF2-40B4-BE49-F238E27FC236}">
                <a16:creationId xmlns:a16="http://schemas.microsoft.com/office/drawing/2014/main" id="{D1AC1127-D244-CE51-CAF7-8BB1474377EB}"/>
              </a:ext>
            </a:extLst>
          </p:cNvPr>
          <p:cNvSpPr/>
          <p:nvPr userDrawn="1"/>
        </p:nvSpPr>
        <p:spPr>
          <a:xfrm>
            <a:off x="-141768" y="-184297"/>
            <a:ext cx="878959" cy="1516912"/>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7DBB447-0941-E1A1-FD28-B2EFCBC00BE0}"/>
              </a:ext>
            </a:extLst>
          </p:cNvPr>
          <p:cNvSpPr>
            <a:spLocks noGrp="1"/>
          </p:cNvSpPr>
          <p:nvPr>
            <p:ph type="title" hasCustomPrompt="1"/>
          </p:nvPr>
        </p:nvSpPr>
        <p:spPr>
          <a:xfrm>
            <a:off x="838200" y="387350"/>
            <a:ext cx="9602972" cy="1011075"/>
          </a:xfrm>
        </p:spPr>
        <p:txBody>
          <a:bodyPr vert="horz" lIns="91440" tIns="45720" rIns="91440" bIns="45720" rtlCol="0" anchor="b">
            <a:noAutofit/>
          </a:bodyPr>
          <a:lstStyle>
            <a:lvl1pPr>
              <a:defRPr lang="en-US" sz="3600" b="0" baseline="0" dirty="0"/>
            </a:lvl1pPr>
          </a:lstStyle>
          <a:p>
            <a:pPr lvl="0">
              <a:lnSpc>
                <a:spcPct val="85000"/>
              </a:lnSpc>
            </a:pPr>
            <a:r>
              <a:rPr lang="en-US" dirty="0"/>
              <a:t>Click to edit </a:t>
            </a:r>
            <a:br>
              <a:rPr lang="en-US" dirty="0"/>
            </a:br>
            <a:r>
              <a:rPr lang="en-US" dirty="0"/>
              <a:t>master title style</a:t>
            </a:r>
          </a:p>
        </p:txBody>
      </p:sp>
      <p:sp>
        <p:nvSpPr>
          <p:cNvPr id="10" name="Date Placeholder 3">
            <a:extLst>
              <a:ext uri="{FF2B5EF4-FFF2-40B4-BE49-F238E27FC236}">
                <a16:creationId xmlns:a16="http://schemas.microsoft.com/office/drawing/2014/main" id="{0D8D3822-8ACE-3DDB-9950-425AF115DD91}"/>
              </a:ext>
            </a:extLst>
          </p:cNvPr>
          <p:cNvSpPr>
            <a:spLocks noGrp="1"/>
          </p:cNvSpPr>
          <p:nvPr>
            <p:ph type="dt" sz="half" idx="10"/>
          </p:nvPr>
        </p:nvSpPr>
        <p:spPr>
          <a:xfrm>
            <a:off x="4724400"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72B0F68F-1BF3-824A-A084-5FF6F7917750}" type="datetime4">
              <a:rPr lang="en-US" smtClean="0"/>
              <a:pPr/>
              <a:t>September 25, 2024</a:t>
            </a:fld>
            <a:endParaRPr lang="en-US" dirty="0"/>
          </a:p>
        </p:txBody>
      </p:sp>
      <p:sp>
        <p:nvSpPr>
          <p:cNvPr id="11" name="Footer Placeholder 4">
            <a:extLst>
              <a:ext uri="{FF2B5EF4-FFF2-40B4-BE49-F238E27FC236}">
                <a16:creationId xmlns:a16="http://schemas.microsoft.com/office/drawing/2014/main" id="{61CF4ADC-B9D9-9572-B454-94FBFE418FA8}"/>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12" name="Slide Number Placeholder 12">
            <a:extLst>
              <a:ext uri="{FF2B5EF4-FFF2-40B4-BE49-F238E27FC236}">
                <a16:creationId xmlns:a16="http://schemas.microsoft.com/office/drawing/2014/main" id="{CF95F975-A8CB-8F40-E587-3F7233058CCE}"/>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cxnSp>
        <p:nvCxnSpPr>
          <p:cNvPr id="13" name="Straight Connector 12">
            <a:extLst>
              <a:ext uri="{FF2B5EF4-FFF2-40B4-BE49-F238E27FC236}">
                <a16:creationId xmlns:a16="http://schemas.microsoft.com/office/drawing/2014/main" id="{776C4275-6E32-0884-4F47-1BC28F49C2E3}"/>
              </a:ext>
            </a:extLst>
          </p:cNvPr>
          <p:cNvCxnSpPr>
            <a:cxnSpLocks/>
          </p:cNvCxnSpPr>
          <p:nvPr userDrawn="1"/>
        </p:nvCxnSpPr>
        <p:spPr>
          <a:xfrm>
            <a:off x="6096000" y="1527048"/>
            <a:ext cx="0" cy="4519535"/>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4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AB4C37-484E-9133-3C81-D53834D697A0}"/>
              </a:ext>
            </a:extLst>
          </p:cNvPr>
          <p:cNvSpPr>
            <a:spLocks noGrp="1"/>
          </p:cNvSpPr>
          <p:nvPr>
            <p:ph type="body" idx="1" hasCustomPrompt="1"/>
          </p:nvPr>
        </p:nvSpPr>
        <p:spPr>
          <a:xfrm>
            <a:off x="839788" y="1412590"/>
            <a:ext cx="4946415" cy="622068"/>
          </a:xfrm>
        </p:spPr>
        <p:txBody>
          <a:bodyPr anchor="b">
            <a:noAutofit/>
          </a:bodyPr>
          <a:lstStyle>
            <a:lvl1pPr marL="0" indent="0">
              <a:buNone/>
              <a:defRPr sz="18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4EE784-86E2-AB7B-8D51-9298590FB527}"/>
              </a:ext>
            </a:extLst>
          </p:cNvPr>
          <p:cNvSpPr>
            <a:spLocks noGrp="1"/>
          </p:cNvSpPr>
          <p:nvPr>
            <p:ph sz="half" idx="2"/>
          </p:nvPr>
        </p:nvSpPr>
        <p:spPr>
          <a:xfrm>
            <a:off x="839788" y="2044419"/>
            <a:ext cx="4946415" cy="3684588"/>
          </a:xfrm>
        </p:spPr>
        <p:txBody>
          <a:bodyPr tIns="173736">
            <a:noAutofit/>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97982657-BC91-807B-1252-B7A5D6C0E82C}"/>
              </a:ext>
            </a:extLst>
          </p:cNvPr>
          <p:cNvSpPr>
            <a:spLocks noGrp="1"/>
          </p:cNvSpPr>
          <p:nvPr>
            <p:ph sz="quarter" idx="4"/>
          </p:nvPr>
        </p:nvSpPr>
        <p:spPr>
          <a:xfrm>
            <a:off x="6405798" y="2044419"/>
            <a:ext cx="4950502" cy="3684588"/>
          </a:xfrm>
        </p:spPr>
        <p:txBody>
          <a:bodyPr tIns="173736">
            <a:noAutofit/>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ounded Rectangle 9">
            <a:extLst>
              <a:ext uri="{FF2B5EF4-FFF2-40B4-BE49-F238E27FC236}">
                <a16:creationId xmlns:a16="http://schemas.microsoft.com/office/drawing/2014/main" id="{E3BB104F-766C-6C74-B739-087772A3C3BA}"/>
              </a:ext>
            </a:extLst>
          </p:cNvPr>
          <p:cNvSpPr/>
          <p:nvPr userDrawn="1"/>
        </p:nvSpPr>
        <p:spPr>
          <a:xfrm>
            <a:off x="-141768" y="-184297"/>
            <a:ext cx="878959" cy="1516912"/>
          </a:xfrm>
          <a:prstGeom prst="roundRect">
            <a:avLst>
              <a:gd name="adj" fmla="val 18355"/>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F5A175F-8325-F130-DF11-FEA213735883}"/>
              </a:ext>
            </a:extLst>
          </p:cNvPr>
          <p:cNvSpPr>
            <a:spLocks noGrp="1"/>
          </p:cNvSpPr>
          <p:nvPr>
            <p:ph type="title" hasCustomPrompt="1"/>
          </p:nvPr>
        </p:nvSpPr>
        <p:spPr>
          <a:xfrm>
            <a:off x="838200" y="400967"/>
            <a:ext cx="9602972" cy="1011075"/>
          </a:xfrm>
        </p:spPr>
        <p:txBody>
          <a:bodyPr vert="horz" lIns="91440" tIns="45720" rIns="91440" bIns="45720" rtlCol="0" anchor="b">
            <a:noAutofit/>
          </a:bodyPr>
          <a:lstStyle>
            <a:lvl1pPr>
              <a:defRPr lang="en-US" sz="3600" b="0" baseline="0" dirty="0"/>
            </a:lvl1pPr>
          </a:lstStyle>
          <a:p>
            <a:pPr lvl="0">
              <a:lnSpc>
                <a:spcPct val="85000"/>
              </a:lnSpc>
            </a:pPr>
            <a:r>
              <a:rPr lang="en-US" dirty="0"/>
              <a:t>Click to edit </a:t>
            </a:r>
            <a:br>
              <a:rPr lang="en-US" dirty="0"/>
            </a:br>
            <a:r>
              <a:rPr lang="en-US" dirty="0"/>
              <a:t>master title style</a:t>
            </a:r>
          </a:p>
        </p:txBody>
      </p:sp>
      <p:sp>
        <p:nvSpPr>
          <p:cNvPr id="12" name="Date Placeholder 3">
            <a:extLst>
              <a:ext uri="{FF2B5EF4-FFF2-40B4-BE49-F238E27FC236}">
                <a16:creationId xmlns:a16="http://schemas.microsoft.com/office/drawing/2014/main" id="{079782E3-0277-A470-87FC-202043642F48}"/>
              </a:ext>
            </a:extLst>
          </p:cNvPr>
          <p:cNvSpPr>
            <a:spLocks noGrp="1"/>
          </p:cNvSpPr>
          <p:nvPr>
            <p:ph type="dt" sz="half" idx="10"/>
          </p:nvPr>
        </p:nvSpPr>
        <p:spPr>
          <a:xfrm>
            <a:off x="4724400" y="6356350"/>
            <a:ext cx="2743200" cy="365125"/>
          </a:xfrm>
          <a:prstGeom prst="rect">
            <a:avLst/>
          </a:prstGeom>
        </p:spPr>
        <p:txBody>
          <a:bodyPr lIns="45720" rIns="45720" anchor="ctr" anchorCtr="0"/>
          <a:lstStyle>
            <a:lvl1pPr algn="ctr">
              <a:defRPr lang="en-US" sz="900" smtClean="0">
                <a:solidFill>
                  <a:schemeClr val="tx2">
                    <a:alpha val="50000"/>
                  </a:schemeClr>
                </a:solidFill>
              </a:defRPr>
            </a:lvl1pPr>
          </a:lstStyle>
          <a:p>
            <a:fld id="{39411EAD-231F-9E43-9CB7-CCFD81982E55}" type="datetime4">
              <a:rPr lang="en-US" smtClean="0"/>
              <a:pPr/>
              <a:t>September 25, 2024</a:t>
            </a:fld>
            <a:endParaRPr lang="en-US"/>
          </a:p>
        </p:txBody>
      </p:sp>
      <p:sp>
        <p:nvSpPr>
          <p:cNvPr id="13" name="Footer Placeholder 4">
            <a:extLst>
              <a:ext uri="{FF2B5EF4-FFF2-40B4-BE49-F238E27FC236}">
                <a16:creationId xmlns:a16="http://schemas.microsoft.com/office/drawing/2014/main" id="{3D9A4E29-C952-C9D3-227D-80942D89BA7F}"/>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14" name="Slide Number Placeholder 12">
            <a:extLst>
              <a:ext uri="{FF2B5EF4-FFF2-40B4-BE49-F238E27FC236}">
                <a16:creationId xmlns:a16="http://schemas.microsoft.com/office/drawing/2014/main" id="{393F950B-9DE1-B6EE-CCBB-29B42BDD699F}"/>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cxnSp>
        <p:nvCxnSpPr>
          <p:cNvPr id="16" name="Straight Connector 15">
            <a:extLst>
              <a:ext uri="{FF2B5EF4-FFF2-40B4-BE49-F238E27FC236}">
                <a16:creationId xmlns:a16="http://schemas.microsoft.com/office/drawing/2014/main" id="{1454715A-07B0-DC2C-4B0F-EC85EC963593}"/>
              </a:ext>
            </a:extLst>
          </p:cNvPr>
          <p:cNvCxnSpPr>
            <a:cxnSpLocks/>
          </p:cNvCxnSpPr>
          <p:nvPr userDrawn="1"/>
        </p:nvCxnSpPr>
        <p:spPr>
          <a:xfrm>
            <a:off x="6096000" y="1512811"/>
            <a:ext cx="0" cy="4519535"/>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86F42DF-8B50-B0FD-A1FD-6CBEEEE3D843}"/>
              </a:ext>
            </a:extLst>
          </p:cNvPr>
          <p:cNvCxnSpPr/>
          <p:nvPr userDrawn="1"/>
        </p:nvCxnSpPr>
        <p:spPr>
          <a:xfrm>
            <a:off x="951876" y="2035206"/>
            <a:ext cx="1379095" cy="0"/>
          </a:xfrm>
          <a:prstGeom prst="line">
            <a:avLst/>
          </a:prstGeom>
          <a:ln w="50800" cap="sq">
            <a:solidFill>
              <a:schemeClr val="accent4"/>
            </a:solidFill>
          </a:ln>
        </p:spPr>
        <p:style>
          <a:lnRef idx="2">
            <a:schemeClr val="accent1"/>
          </a:lnRef>
          <a:fillRef idx="0">
            <a:schemeClr val="accent1"/>
          </a:fillRef>
          <a:effectRef idx="1">
            <a:schemeClr val="accent1"/>
          </a:effectRef>
          <a:fontRef idx="minor">
            <a:schemeClr val="tx1"/>
          </a:fontRef>
        </p:style>
      </p:cxnSp>
      <p:sp>
        <p:nvSpPr>
          <p:cNvPr id="19" name="Text Placeholder 2">
            <a:extLst>
              <a:ext uri="{FF2B5EF4-FFF2-40B4-BE49-F238E27FC236}">
                <a16:creationId xmlns:a16="http://schemas.microsoft.com/office/drawing/2014/main" id="{5270E5C4-3174-0FD4-AD47-6E5AD5779117}"/>
              </a:ext>
            </a:extLst>
          </p:cNvPr>
          <p:cNvSpPr>
            <a:spLocks noGrp="1"/>
          </p:cNvSpPr>
          <p:nvPr>
            <p:ph type="body" idx="13" hasCustomPrompt="1"/>
          </p:nvPr>
        </p:nvSpPr>
        <p:spPr>
          <a:xfrm>
            <a:off x="6405798" y="1412590"/>
            <a:ext cx="4946415" cy="622068"/>
          </a:xfrm>
        </p:spPr>
        <p:txBody>
          <a:bodyPr anchor="b">
            <a:noAutofit/>
          </a:bodyPr>
          <a:lstStyle>
            <a:lvl1pPr marL="0" indent="0">
              <a:buNone/>
              <a:defRPr sz="18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a:extLst>
              <a:ext uri="{FF2B5EF4-FFF2-40B4-BE49-F238E27FC236}">
                <a16:creationId xmlns:a16="http://schemas.microsoft.com/office/drawing/2014/main" id="{A140058D-2F51-A7B8-8AE4-0900A65A8EA5}"/>
              </a:ext>
            </a:extLst>
          </p:cNvPr>
          <p:cNvCxnSpPr/>
          <p:nvPr userDrawn="1"/>
        </p:nvCxnSpPr>
        <p:spPr>
          <a:xfrm>
            <a:off x="6517886" y="2035206"/>
            <a:ext cx="1379095" cy="0"/>
          </a:xfrm>
          <a:prstGeom prst="line">
            <a:avLst/>
          </a:prstGeom>
          <a:ln w="50800" cap="sq">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4299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631DBACB-F59C-7EB4-444B-0D73B57B7324}"/>
              </a:ext>
            </a:extLst>
          </p:cNvPr>
          <p:cNvSpPr/>
          <p:nvPr userDrawn="1"/>
        </p:nvSpPr>
        <p:spPr>
          <a:xfrm>
            <a:off x="780783" y="-862498"/>
            <a:ext cx="5188399" cy="1165167"/>
          </a:xfrm>
          <a:prstGeom prst="roundRect">
            <a:avLst>
              <a:gd name="adj" fmla="val 30353"/>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EE6D12A5-B88B-A903-7201-AEF59C43E832}"/>
              </a:ext>
            </a:extLst>
          </p:cNvPr>
          <p:cNvSpPr>
            <a:spLocks noGrp="1"/>
          </p:cNvSpPr>
          <p:nvPr>
            <p:ph type="pic" idx="1"/>
          </p:nvPr>
        </p:nvSpPr>
        <p:spPr>
          <a:xfrm>
            <a:off x="780783" y="468717"/>
            <a:ext cx="5077579" cy="5542340"/>
          </a:xfrm>
          <a:prstGeom prst="roundRect">
            <a:avLst>
              <a:gd name="adj" fmla="val 6388"/>
            </a:avLst>
          </a:prstGeom>
          <a:noFill/>
        </p:spPr>
        <p:txBody>
          <a:bodyPr bIns="1143000" anchor="ctr"/>
          <a:lstStyle>
            <a:lvl1pPr marL="0" indent="0" algn="ctr">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6485FED9-E878-83F4-E727-4F33DF278A70}"/>
              </a:ext>
            </a:extLst>
          </p:cNvPr>
          <p:cNvSpPr>
            <a:spLocks noGrp="1"/>
          </p:cNvSpPr>
          <p:nvPr>
            <p:ph type="title"/>
          </p:nvPr>
        </p:nvSpPr>
        <p:spPr>
          <a:xfrm>
            <a:off x="6309549" y="971156"/>
            <a:ext cx="5056443" cy="1086244"/>
          </a:xfrm>
        </p:spPr>
        <p:txBody>
          <a:bodyPr vert="horz" lIns="91440" tIns="45720" rIns="91440" bIns="45720" rtlCol="0" anchor="b">
            <a:noAutofit/>
          </a:bodyPr>
          <a:lstStyle>
            <a:lvl1pPr>
              <a:defRPr lang="en-US" sz="3600" b="0" baseline="0" dirty="0"/>
            </a:lvl1pPr>
          </a:lstStyle>
          <a:p>
            <a:pPr lvl="0">
              <a:lnSpc>
                <a:spcPct val="85000"/>
              </a:lnSpc>
            </a:pPr>
            <a:r>
              <a:rPr lang="en-US" dirty="0"/>
              <a:t>Click to edit Master title style</a:t>
            </a:r>
          </a:p>
        </p:txBody>
      </p:sp>
      <p:sp>
        <p:nvSpPr>
          <p:cNvPr id="4" name="Text Placeholder 3">
            <a:extLst>
              <a:ext uri="{FF2B5EF4-FFF2-40B4-BE49-F238E27FC236}">
                <a16:creationId xmlns:a16="http://schemas.microsoft.com/office/drawing/2014/main" id="{5517B778-F996-69D7-8971-B388479B8D66}"/>
              </a:ext>
            </a:extLst>
          </p:cNvPr>
          <p:cNvSpPr>
            <a:spLocks noGrp="1"/>
          </p:cNvSpPr>
          <p:nvPr>
            <p:ph type="body" sz="half" idx="2"/>
          </p:nvPr>
        </p:nvSpPr>
        <p:spPr>
          <a:xfrm>
            <a:off x="6309549" y="2057400"/>
            <a:ext cx="5056443" cy="3953656"/>
          </a:xfrm>
        </p:spPr>
        <p:txBody>
          <a:bodyPr tIns="137160">
            <a:noAutofit/>
          </a:bodyPr>
          <a:lstStyle>
            <a:lvl1pPr marL="0" indent="0">
              <a:lnSpc>
                <a:spcPct val="120000"/>
              </a:lnSpc>
              <a:buNone/>
              <a:defRPr sz="1800" b="0" i="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Footer Placeholder 4">
            <a:extLst>
              <a:ext uri="{FF2B5EF4-FFF2-40B4-BE49-F238E27FC236}">
                <a16:creationId xmlns:a16="http://schemas.microsoft.com/office/drawing/2014/main" id="{0398B003-8233-E2FD-7837-D14B01D5C542}"/>
              </a:ext>
            </a:extLst>
          </p:cNvPr>
          <p:cNvSpPr>
            <a:spLocks noGrp="1"/>
          </p:cNvSpPr>
          <p:nvPr>
            <p:ph type="ftr" sz="quarter" idx="11"/>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10" name="Slide Number Placeholder 12">
            <a:extLst>
              <a:ext uri="{FF2B5EF4-FFF2-40B4-BE49-F238E27FC236}">
                <a16:creationId xmlns:a16="http://schemas.microsoft.com/office/drawing/2014/main" id="{F0CBC5F0-10D2-0844-1BAE-7F4DD0982482}"/>
              </a:ext>
            </a:extLst>
          </p:cNvPr>
          <p:cNvSpPr>
            <a:spLocks noGrp="1"/>
          </p:cNvSpPr>
          <p:nvPr>
            <p:ph type="sldNum" sz="quarter" idx="12"/>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
        <p:nvSpPr>
          <p:cNvPr id="11" name="Rounded Rectangle 10">
            <a:extLst>
              <a:ext uri="{FF2B5EF4-FFF2-40B4-BE49-F238E27FC236}">
                <a16:creationId xmlns:a16="http://schemas.microsoft.com/office/drawing/2014/main" id="{D0C32497-5DBB-DB66-48E8-359CC7FFC4A5}"/>
              </a:ext>
            </a:extLst>
          </p:cNvPr>
          <p:cNvSpPr/>
          <p:nvPr userDrawn="1"/>
        </p:nvSpPr>
        <p:spPr>
          <a:xfrm>
            <a:off x="298001" y="7256489"/>
            <a:ext cx="5188399" cy="1100528"/>
          </a:xfrm>
          <a:prstGeom prst="roundRect">
            <a:avLst>
              <a:gd name="adj" fmla="val 31376"/>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3" name="Rounded Rectangle 12">
            <a:extLst>
              <a:ext uri="{FF2B5EF4-FFF2-40B4-BE49-F238E27FC236}">
                <a16:creationId xmlns:a16="http://schemas.microsoft.com/office/drawing/2014/main" id="{9A6FB516-7874-F104-86BF-B020B3ED4ABA}"/>
              </a:ext>
            </a:extLst>
          </p:cNvPr>
          <p:cNvSpPr/>
          <p:nvPr userDrawn="1"/>
        </p:nvSpPr>
        <p:spPr>
          <a:xfrm>
            <a:off x="780783" y="6223836"/>
            <a:ext cx="5188399" cy="1165167"/>
          </a:xfrm>
          <a:prstGeom prst="roundRect">
            <a:avLst>
              <a:gd name="adj" fmla="val 30353"/>
            </a:avLst>
          </a:prstGeom>
          <a:gradFill>
            <a:gsLst>
              <a:gs pos="100000">
                <a:srgbClr val="9FE399">
                  <a:lumMod val="77000"/>
                  <a:lumOff val="23000"/>
                </a:srgbClr>
              </a:gs>
              <a:gs pos="0">
                <a:schemeClr val="accent1"/>
              </a:gs>
              <a:gs pos="32000">
                <a:schemeClr val="accent1">
                  <a:alpha val="75000"/>
                </a:schemeClr>
              </a:gs>
            </a:gsLst>
            <a:lin ang="288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1FC14623-0B96-E2A4-6823-99233D37DC85}"/>
              </a:ext>
            </a:extLst>
          </p:cNvPr>
          <p:cNvSpPr/>
          <p:nvPr userDrawn="1"/>
        </p:nvSpPr>
        <p:spPr>
          <a:xfrm>
            <a:off x="-593865" y="468716"/>
            <a:ext cx="1136754" cy="5887633"/>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Rounded Rectangle 5">
            <a:extLst>
              <a:ext uri="{FF2B5EF4-FFF2-40B4-BE49-F238E27FC236}">
                <a16:creationId xmlns:a16="http://schemas.microsoft.com/office/drawing/2014/main" id="{7B076F90-C8B9-27CF-EC4E-DB36554DBEA7}"/>
              </a:ext>
            </a:extLst>
          </p:cNvPr>
          <p:cNvSpPr/>
          <p:nvPr userDrawn="1"/>
        </p:nvSpPr>
        <p:spPr>
          <a:xfrm>
            <a:off x="-593865" y="-5591687"/>
            <a:ext cx="1136754" cy="5887633"/>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Rounded Rectangle 6">
            <a:extLst>
              <a:ext uri="{FF2B5EF4-FFF2-40B4-BE49-F238E27FC236}">
                <a16:creationId xmlns:a16="http://schemas.microsoft.com/office/drawing/2014/main" id="{BA684F01-EF31-8A96-D2D3-F369EF76131D}"/>
              </a:ext>
            </a:extLst>
          </p:cNvPr>
          <p:cNvSpPr/>
          <p:nvPr userDrawn="1"/>
        </p:nvSpPr>
        <p:spPr>
          <a:xfrm>
            <a:off x="-593865" y="6542468"/>
            <a:ext cx="1136754" cy="5887633"/>
          </a:xfrm>
          <a:prstGeom prst="roundRect">
            <a:avLst>
              <a:gd name="adj" fmla="val 30408"/>
            </a:avLst>
          </a:prstGeom>
          <a:noFill/>
          <a:ln w="38100">
            <a:solidFill>
              <a:schemeClr val="bg2">
                <a:alpha val="7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010381870"/>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guide id="3" pos="4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CEA7FD-8E15-7D6D-AB0A-420C94B6B9FA}"/>
              </a:ext>
            </a:extLst>
          </p:cNvPr>
          <p:cNvSpPr>
            <a:spLocks noGrp="1"/>
          </p:cNvSpPr>
          <p:nvPr>
            <p:ph type="title"/>
          </p:nvPr>
        </p:nvSpPr>
        <p:spPr>
          <a:xfrm>
            <a:off x="822325" y="387350"/>
            <a:ext cx="10531475" cy="13033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939E1BC-DE72-D084-B472-385AA7771C8B}"/>
              </a:ext>
            </a:extLst>
          </p:cNvPr>
          <p:cNvSpPr>
            <a:spLocks noGrp="1"/>
          </p:cNvSpPr>
          <p:nvPr>
            <p:ph type="body" idx="1"/>
          </p:nvPr>
        </p:nvSpPr>
        <p:spPr>
          <a:xfrm>
            <a:off x="822325" y="1898581"/>
            <a:ext cx="10531475" cy="42783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A1AC20-AFF1-3041-62D2-62CA571EB1FA}"/>
              </a:ext>
            </a:extLst>
          </p:cNvPr>
          <p:cNvSpPr>
            <a:spLocks noGrp="1"/>
          </p:cNvSpPr>
          <p:nvPr>
            <p:ph type="dt" sz="half" idx="2"/>
          </p:nvPr>
        </p:nvSpPr>
        <p:spPr>
          <a:xfrm>
            <a:off x="228600" y="6356350"/>
            <a:ext cx="2743200" cy="365125"/>
          </a:xfrm>
          <a:prstGeom prst="rect">
            <a:avLst/>
          </a:prstGeom>
        </p:spPr>
        <p:txBody>
          <a:bodyPr lIns="45720" rIns="45720" anchor="ctr" anchorCtr="0"/>
          <a:lstStyle>
            <a:lvl1pPr algn="l">
              <a:defRPr lang="en-US" sz="900" smtClean="0">
                <a:solidFill>
                  <a:schemeClr val="tx2">
                    <a:alpha val="50000"/>
                  </a:schemeClr>
                </a:solidFill>
              </a:defRPr>
            </a:lvl1pPr>
          </a:lstStyle>
          <a:p>
            <a:fld id="{28278635-1CC5-8F4D-96D8-F1546B68975B}" type="datetime4">
              <a:rPr lang="en-US" smtClean="0"/>
              <a:t>September 25, 2024</a:t>
            </a:fld>
            <a:endParaRPr lang="en-US"/>
          </a:p>
        </p:txBody>
      </p:sp>
      <p:sp>
        <p:nvSpPr>
          <p:cNvPr id="5" name="Footer Placeholder 4">
            <a:extLst>
              <a:ext uri="{FF2B5EF4-FFF2-40B4-BE49-F238E27FC236}">
                <a16:creationId xmlns:a16="http://schemas.microsoft.com/office/drawing/2014/main" id="{6BD56EA7-F9C4-C98D-3FD0-0DEDE3CEEF59}"/>
              </a:ext>
            </a:extLst>
          </p:cNvPr>
          <p:cNvSpPr>
            <a:spLocks noGrp="1"/>
          </p:cNvSpPr>
          <p:nvPr>
            <p:ph type="ftr" sz="quarter" idx="3"/>
          </p:nvPr>
        </p:nvSpPr>
        <p:spPr>
          <a:xfrm>
            <a:off x="7534311" y="6356350"/>
            <a:ext cx="4114800" cy="365125"/>
          </a:xfrm>
          <a:prstGeom prst="rect">
            <a:avLst/>
          </a:prstGeom>
        </p:spPr>
        <p:txBody>
          <a:bodyPr lIns="45720" rIns="45720" anchor="ctr" anchorCtr="0"/>
          <a:lstStyle>
            <a:lvl1pPr>
              <a:defRPr lang="en-US" sz="900" smtClean="0">
                <a:solidFill>
                  <a:schemeClr val="tx2">
                    <a:alpha val="50000"/>
                  </a:schemeClr>
                </a:solidFill>
              </a:defRPr>
            </a:lvl1pPr>
          </a:lstStyle>
          <a:p>
            <a:pPr algn="r"/>
            <a:r>
              <a:rPr lang="en-US" dirty="0"/>
              <a:t>© 2024 SecureAuth Corporation  |  CONFIDENTIAL</a:t>
            </a:r>
          </a:p>
        </p:txBody>
      </p:sp>
      <p:sp>
        <p:nvSpPr>
          <p:cNvPr id="13" name="Slide Number Placeholder 12">
            <a:extLst>
              <a:ext uri="{FF2B5EF4-FFF2-40B4-BE49-F238E27FC236}">
                <a16:creationId xmlns:a16="http://schemas.microsoft.com/office/drawing/2014/main" id="{42517AC3-2567-8DA2-0798-E76A85E619C2}"/>
              </a:ext>
            </a:extLst>
          </p:cNvPr>
          <p:cNvSpPr>
            <a:spLocks noGrp="1"/>
          </p:cNvSpPr>
          <p:nvPr>
            <p:ph type="sldNum" sz="quarter" idx="4"/>
          </p:nvPr>
        </p:nvSpPr>
        <p:spPr>
          <a:xfrm>
            <a:off x="11653736" y="6356350"/>
            <a:ext cx="303178" cy="365125"/>
          </a:xfrm>
          <a:prstGeom prst="rect">
            <a:avLst/>
          </a:prstGeom>
        </p:spPr>
        <p:txBody>
          <a:bodyPr vert="horz" lIns="45720" tIns="45720" rIns="45720" bIns="45720" rtlCol="0" anchor="ctr"/>
          <a:lstStyle>
            <a:lvl1pPr algn="r">
              <a:defRPr lang="en-US" sz="900" kern="1200" smtClean="0">
                <a:solidFill>
                  <a:schemeClr val="tx2">
                    <a:alpha val="50000"/>
                  </a:schemeClr>
                </a:solidFill>
                <a:latin typeface="+mn-lt"/>
                <a:ea typeface="+mn-ea"/>
                <a:cs typeface="+mn-cs"/>
              </a:defRPr>
            </a:lvl1pPr>
          </a:lstStyle>
          <a:p>
            <a:fld id="{081EFFCC-2516-A240-903A-D25D03585895}" type="slidenum">
              <a:rPr lang="en-US" smtClean="0"/>
              <a:pPr/>
              <a:t>‹#›</a:t>
            </a:fld>
            <a:endParaRPr lang="en-US" dirty="0"/>
          </a:p>
        </p:txBody>
      </p:sp>
    </p:spTree>
    <p:extLst>
      <p:ext uri="{BB962C8B-B14F-4D97-AF65-F5344CB8AC3E}">
        <p14:creationId xmlns:p14="http://schemas.microsoft.com/office/powerpoint/2010/main" val="171451305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70" r:id="rId5"/>
    <p:sldLayoutId id="2147483671" r:id="rId6"/>
    <p:sldLayoutId id="2147483652" r:id="rId7"/>
    <p:sldLayoutId id="2147483653" r:id="rId8"/>
    <p:sldLayoutId id="2147483662" r:id="rId9"/>
    <p:sldLayoutId id="2147483672" r:id="rId10"/>
    <p:sldLayoutId id="2147483673" r:id="rId11"/>
    <p:sldLayoutId id="2147483674" r:id="rId12"/>
    <p:sldLayoutId id="2147483665" r:id="rId13"/>
    <p:sldLayoutId id="2147483657" r:id="rId14"/>
    <p:sldLayoutId id="2147483663" r:id="rId15"/>
    <p:sldLayoutId id="2147483664" r:id="rId16"/>
    <p:sldLayoutId id="2147483668" r:id="rId17"/>
    <p:sldLayoutId id="2147483694" r:id="rId18"/>
    <p:sldLayoutId id="2147483654" r:id="rId19"/>
    <p:sldLayoutId id="2147483655" r:id="rId20"/>
    <p:sldLayoutId id="2147483661" r:id="rId21"/>
    <p:sldLayoutId id="2147483669" r:id="rId22"/>
    <p:sldLayoutId id="2147483667" r:id="rId23"/>
  </p:sldLayoutIdLst>
  <p:hf hdr="0" dt="0"/>
  <p:txStyles>
    <p:titleStyle>
      <a:lvl1pPr algn="l" defTabSz="914400" rtl="0" eaLnBrk="1" latinLnBrk="0" hangingPunct="1">
        <a:lnSpc>
          <a:spcPct val="90000"/>
        </a:lnSpc>
        <a:spcBef>
          <a:spcPct val="0"/>
        </a:spcBef>
        <a:buNone/>
        <a:defRPr sz="4400" b="1" i="0" kern="1200">
          <a:solidFill>
            <a:schemeClr val="tx1"/>
          </a:solidFill>
          <a:latin typeface="Aptos SemiBold" panose="020B0004020202020204" pitchFamily="34" charset="0"/>
          <a:ea typeface="+mj-ea"/>
          <a:cs typeface="Arial" panose="020B0604020202020204" pitchFamily="34" charset="0"/>
        </a:defRPr>
      </a:lvl1pPr>
    </p:titleStyle>
    <p:bodyStyle>
      <a:lvl1pPr marL="228600" indent="-228600" algn="l" defTabSz="914400" rtl="0" eaLnBrk="1" latinLnBrk="0" hangingPunct="1">
        <a:lnSpc>
          <a:spcPct val="95000"/>
        </a:lnSpc>
        <a:spcBef>
          <a:spcPts val="1000"/>
        </a:spcBef>
        <a:spcAft>
          <a:spcPts val="600"/>
        </a:spcAft>
        <a:buClr>
          <a:schemeClr val="accent2"/>
        </a:buClr>
        <a:buFont typeface="Arial" panose="020B0604020202020204" pitchFamily="34" charset="0"/>
        <a:buChar char="•"/>
        <a:defRPr sz="2800" b="0" i="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5000"/>
        </a:lnSpc>
        <a:spcBef>
          <a:spcPts val="500"/>
        </a:spcBef>
        <a:spcAft>
          <a:spcPts val="500"/>
        </a:spcAft>
        <a:buClr>
          <a:schemeClr val="accent2"/>
        </a:buClr>
        <a:buFont typeface="Arial" panose="020B0604020202020204" pitchFamily="34" charset="0"/>
        <a:buChar char="•"/>
        <a:defRPr sz="24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5000"/>
        </a:lnSpc>
        <a:spcBef>
          <a:spcPts val="500"/>
        </a:spcBef>
        <a:spcAft>
          <a:spcPts val="500"/>
        </a:spcAft>
        <a:buClr>
          <a:schemeClr val="accent2"/>
        </a:buClr>
        <a:buFont typeface="Arial" panose="020B0604020202020204" pitchFamily="34" charset="0"/>
        <a:buChar char="•"/>
        <a:defRPr sz="20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5000"/>
        </a:lnSpc>
        <a:spcBef>
          <a:spcPts val="500"/>
        </a:spcBef>
        <a:spcAft>
          <a:spcPts val="500"/>
        </a:spcAft>
        <a:buClr>
          <a:schemeClr val="accent2"/>
        </a:buClr>
        <a:buFont typeface="Arial" panose="020B0604020202020204" pitchFamily="34" charset="0"/>
        <a:buChar char="•"/>
        <a:defRPr sz="18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5000"/>
        </a:lnSpc>
        <a:spcBef>
          <a:spcPts val="500"/>
        </a:spcBef>
        <a:spcAft>
          <a:spcPts val="500"/>
        </a:spcAft>
        <a:buClr>
          <a:schemeClr val="accent2"/>
        </a:buClr>
        <a:buFont typeface="Arial" panose="020B0604020202020204" pitchFamily="34" charset="0"/>
        <a:buChar char="•"/>
        <a:defRPr sz="18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518" userDrawn="1">
          <p15:clr>
            <a:srgbClr val="F26B43"/>
          </p15:clr>
        </p15:guide>
        <p15:guide id="4" pos="7161" userDrawn="1">
          <p15:clr>
            <a:srgbClr val="F26B43"/>
          </p15:clr>
        </p15:guide>
        <p15:guide id="5" orient="horz" userDrawn="1">
          <p15:clr>
            <a:srgbClr val="F26B43"/>
          </p15:clr>
        </p15:guide>
        <p15:guide id="6" orient="horz" pos="4320" userDrawn="1">
          <p15:clr>
            <a:srgbClr val="F26B43"/>
          </p15:clr>
        </p15:guide>
        <p15:guide id="7" orient="horz" pos="244" userDrawn="1">
          <p15:clr>
            <a:srgbClr val="F26B43"/>
          </p15:clr>
        </p15:guide>
        <p15:guide id="8" orient="horz" pos="39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hyperlink" Target="https://www.secureauth.com/request-dem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3E92-0889-AFD7-B4A3-4778A50FF756}"/>
              </a:ext>
            </a:extLst>
          </p:cNvPr>
          <p:cNvSpPr>
            <a:spLocks noGrp="1"/>
          </p:cNvSpPr>
          <p:nvPr>
            <p:ph type="ctrTitle"/>
          </p:nvPr>
        </p:nvSpPr>
        <p:spPr/>
        <p:txBody>
          <a:bodyPr/>
          <a:lstStyle/>
          <a:p>
            <a:r>
              <a:rPr lang="en-US" dirty="0"/>
              <a:t>CIAM Solution RFP Template</a:t>
            </a:r>
          </a:p>
        </p:txBody>
      </p:sp>
      <p:sp>
        <p:nvSpPr>
          <p:cNvPr id="3" name="Subtitle 2">
            <a:extLst>
              <a:ext uri="{FF2B5EF4-FFF2-40B4-BE49-F238E27FC236}">
                <a16:creationId xmlns:a16="http://schemas.microsoft.com/office/drawing/2014/main" id="{BADA4E12-B736-68AF-9DAD-6DBFC2E30B99}"/>
              </a:ext>
            </a:extLst>
          </p:cNvPr>
          <p:cNvSpPr>
            <a:spLocks noGrp="1"/>
          </p:cNvSpPr>
          <p:nvPr>
            <p:ph type="subTitle" idx="1"/>
          </p:nvPr>
        </p:nvSpPr>
        <p:spPr/>
        <p:txBody>
          <a:bodyPr/>
          <a:lstStyle/>
          <a:p>
            <a:r>
              <a:rPr lang="en-US" dirty="0"/>
              <a:t>Complimentary sample template you can customize and brand to your needs  </a:t>
            </a:r>
          </a:p>
        </p:txBody>
      </p:sp>
      <p:sp>
        <p:nvSpPr>
          <p:cNvPr id="7" name="Slide Number Placeholder 6">
            <a:extLst>
              <a:ext uri="{FF2B5EF4-FFF2-40B4-BE49-F238E27FC236}">
                <a16:creationId xmlns:a16="http://schemas.microsoft.com/office/drawing/2014/main" id="{20076AF0-DF11-EAF1-1C21-0F28F0C62D23}"/>
              </a:ext>
            </a:extLst>
          </p:cNvPr>
          <p:cNvSpPr>
            <a:spLocks noGrp="1"/>
          </p:cNvSpPr>
          <p:nvPr>
            <p:ph type="sldNum" sz="quarter" idx="4"/>
          </p:nvPr>
        </p:nvSpPr>
        <p:spPr/>
        <p:txBody>
          <a:bodyPr/>
          <a:lstStyle/>
          <a:p>
            <a:fld id="{081EFFCC-2516-A240-903A-D25D03585895}" type="slidenum">
              <a:rPr lang="en-US" smtClean="0"/>
              <a:pPr/>
              <a:t>1</a:t>
            </a:fld>
            <a:endParaRPr lang="en-US" dirty="0"/>
          </a:p>
        </p:txBody>
      </p:sp>
      <p:sp>
        <p:nvSpPr>
          <p:cNvPr id="8" name="Footer Placeholder 7">
            <a:extLst>
              <a:ext uri="{FF2B5EF4-FFF2-40B4-BE49-F238E27FC236}">
                <a16:creationId xmlns:a16="http://schemas.microsoft.com/office/drawing/2014/main" id="{7B1E6E70-9942-66B0-84A9-9E43135ADACB}"/>
              </a:ext>
            </a:extLst>
          </p:cNvPr>
          <p:cNvSpPr>
            <a:spLocks noGrp="1"/>
          </p:cNvSpPr>
          <p:nvPr>
            <p:ph type="ftr" sz="quarter" idx="3"/>
          </p:nvPr>
        </p:nvSpPr>
        <p:spPr/>
        <p:txBody>
          <a:bodyPr/>
          <a:lstStyle/>
          <a:p>
            <a:pPr algn="r"/>
            <a:r>
              <a:rPr lang="en-US" dirty="0"/>
              <a:t>© 2024 SecureAuth Corporation  |  CONFIDENTIAL</a:t>
            </a:r>
          </a:p>
        </p:txBody>
      </p:sp>
    </p:spTree>
    <p:extLst>
      <p:ext uri="{BB962C8B-B14F-4D97-AF65-F5344CB8AC3E}">
        <p14:creationId xmlns:p14="http://schemas.microsoft.com/office/powerpoint/2010/main" val="2139552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6AB4E8CD-E221-43FB-900C-CE0FF8FC473C}"/>
              </a:ext>
            </a:extLst>
          </p:cNvPr>
          <p:cNvSpPr/>
          <p:nvPr/>
        </p:nvSpPr>
        <p:spPr>
          <a:xfrm>
            <a:off x="7744443" y="1635001"/>
            <a:ext cx="1856248" cy="625760"/>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53" name="Rectangle 52">
            <a:extLst>
              <a:ext uri="{FF2B5EF4-FFF2-40B4-BE49-F238E27FC236}">
                <a16:creationId xmlns:a16="http://schemas.microsoft.com/office/drawing/2014/main" id="{849AC437-7574-4039-A024-AF8777F60EC8}"/>
              </a:ext>
            </a:extLst>
          </p:cNvPr>
          <p:cNvSpPr/>
          <p:nvPr/>
        </p:nvSpPr>
        <p:spPr>
          <a:xfrm>
            <a:off x="7744443" y="2489019"/>
            <a:ext cx="1856248" cy="625760"/>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a typeface="Segoe UI Symbol" panose="020B0502040204020203" pitchFamily="34" charset="0"/>
            </a:endParaRPr>
          </a:p>
        </p:txBody>
      </p:sp>
      <p:sp>
        <p:nvSpPr>
          <p:cNvPr id="54" name="Rectangle 53">
            <a:extLst>
              <a:ext uri="{FF2B5EF4-FFF2-40B4-BE49-F238E27FC236}">
                <a16:creationId xmlns:a16="http://schemas.microsoft.com/office/drawing/2014/main" id="{3FF27B05-6501-419A-88E9-D0EB58958768}"/>
              </a:ext>
            </a:extLst>
          </p:cNvPr>
          <p:cNvSpPr/>
          <p:nvPr/>
        </p:nvSpPr>
        <p:spPr>
          <a:xfrm>
            <a:off x="7744443" y="3343036"/>
            <a:ext cx="1856248" cy="625760"/>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a typeface="Segoe UI Symbol" panose="020B0502040204020203" pitchFamily="34" charset="0"/>
            </a:endParaRPr>
          </a:p>
        </p:txBody>
      </p:sp>
      <p:sp>
        <p:nvSpPr>
          <p:cNvPr id="55" name="Rectangle 54">
            <a:extLst>
              <a:ext uri="{FF2B5EF4-FFF2-40B4-BE49-F238E27FC236}">
                <a16:creationId xmlns:a16="http://schemas.microsoft.com/office/drawing/2014/main" id="{4E80A7DE-C625-4D1D-B2DE-F03511AC0D1A}"/>
              </a:ext>
            </a:extLst>
          </p:cNvPr>
          <p:cNvSpPr/>
          <p:nvPr/>
        </p:nvSpPr>
        <p:spPr>
          <a:xfrm>
            <a:off x="7744443" y="4197054"/>
            <a:ext cx="1856248" cy="6257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List here</a:t>
            </a:r>
          </a:p>
        </p:txBody>
      </p:sp>
      <p:sp>
        <p:nvSpPr>
          <p:cNvPr id="56" name="Rectangle 55">
            <a:extLst>
              <a:ext uri="{FF2B5EF4-FFF2-40B4-BE49-F238E27FC236}">
                <a16:creationId xmlns:a16="http://schemas.microsoft.com/office/drawing/2014/main" id="{242403B2-0509-4C0A-9281-FB50D68860DC}"/>
              </a:ext>
            </a:extLst>
          </p:cNvPr>
          <p:cNvSpPr/>
          <p:nvPr/>
        </p:nvSpPr>
        <p:spPr>
          <a:xfrm>
            <a:off x="7744443" y="5051071"/>
            <a:ext cx="1856248" cy="6257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List here</a:t>
            </a:r>
          </a:p>
        </p:txBody>
      </p:sp>
      <p:sp>
        <p:nvSpPr>
          <p:cNvPr id="13" name="Rectangle 12">
            <a:extLst>
              <a:ext uri="{FF2B5EF4-FFF2-40B4-BE49-F238E27FC236}">
                <a16:creationId xmlns:a16="http://schemas.microsoft.com/office/drawing/2014/main" id="{4EDA75D6-A7CB-4CF6-B5FC-C58C8F5C9E7C}"/>
              </a:ext>
            </a:extLst>
          </p:cNvPr>
          <p:cNvSpPr/>
          <p:nvPr/>
        </p:nvSpPr>
        <p:spPr>
          <a:xfrm>
            <a:off x="4268062" y="1635001"/>
            <a:ext cx="3262313" cy="625760"/>
          </a:xfrm>
          <a:prstGeom prst="rect">
            <a:avLst/>
          </a:prstGeom>
          <a:solidFill>
            <a:schemeClr val="tx2">
              <a:lumMod val="20000"/>
              <a:lumOff val="80000"/>
            </a:schemeClr>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Number of Years in Business</a:t>
            </a:r>
          </a:p>
        </p:txBody>
      </p:sp>
      <p:sp>
        <p:nvSpPr>
          <p:cNvPr id="16" name="Rectangle 15">
            <a:extLst>
              <a:ext uri="{FF2B5EF4-FFF2-40B4-BE49-F238E27FC236}">
                <a16:creationId xmlns:a16="http://schemas.microsoft.com/office/drawing/2014/main" id="{7A710475-4369-42FC-BF63-82554D95E65E}"/>
              </a:ext>
            </a:extLst>
          </p:cNvPr>
          <p:cNvSpPr/>
          <p:nvPr/>
        </p:nvSpPr>
        <p:spPr>
          <a:xfrm>
            <a:off x="4268062" y="2489019"/>
            <a:ext cx="3262313" cy="625760"/>
          </a:xfrm>
          <a:prstGeom prst="rect">
            <a:avLst/>
          </a:prstGeom>
          <a:solidFill>
            <a:schemeClr val="tx2">
              <a:lumMod val="20000"/>
              <a:lumOff val="80000"/>
            </a:schemeClr>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Company Asset Value</a:t>
            </a:r>
          </a:p>
        </p:txBody>
      </p:sp>
      <p:sp>
        <p:nvSpPr>
          <p:cNvPr id="17" name="Rectangle 16">
            <a:extLst>
              <a:ext uri="{FF2B5EF4-FFF2-40B4-BE49-F238E27FC236}">
                <a16:creationId xmlns:a16="http://schemas.microsoft.com/office/drawing/2014/main" id="{F5234525-A34E-463B-9AC9-794B072897A7}"/>
              </a:ext>
            </a:extLst>
          </p:cNvPr>
          <p:cNvSpPr/>
          <p:nvPr/>
        </p:nvSpPr>
        <p:spPr>
          <a:xfrm>
            <a:off x="4268062" y="3343036"/>
            <a:ext cx="3262313" cy="625760"/>
          </a:xfrm>
          <a:prstGeom prst="rect">
            <a:avLst/>
          </a:prstGeom>
          <a:solidFill>
            <a:schemeClr val="tx2">
              <a:lumMod val="20000"/>
              <a:lumOff val="80000"/>
            </a:schemeClr>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Deployment options</a:t>
            </a:r>
          </a:p>
        </p:txBody>
      </p:sp>
      <p:sp>
        <p:nvSpPr>
          <p:cNvPr id="18" name="Rectangle 17">
            <a:extLst>
              <a:ext uri="{FF2B5EF4-FFF2-40B4-BE49-F238E27FC236}">
                <a16:creationId xmlns:a16="http://schemas.microsoft.com/office/drawing/2014/main" id="{772B5435-E931-4AD7-B629-4456E02B2B94}"/>
              </a:ext>
            </a:extLst>
          </p:cNvPr>
          <p:cNvSpPr/>
          <p:nvPr/>
        </p:nvSpPr>
        <p:spPr>
          <a:xfrm>
            <a:off x="4268062" y="4197054"/>
            <a:ext cx="3262313" cy="625760"/>
          </a:xfrm>
          <a:prstGeom prst="rect">
            <a:avLst/>
          </a:prstGeom>
          <a:solidFill>
            <a:schemeClr val="tx2">
              <a:lumMod val="20000"/>
              <a:lumOff val="80000"/>
            </a:schemeClr>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Support Availability </a:t>
            </a:r>
          </a:p>
        </p:txBody>
      </p:sp>
      <p:sp>
        <p:nvSpPr>
          <p:cNvPr id="19" name="Rectangle 18">
            <a:extLst>
              <a:ext uri="{FF2B5EF4-FFF2-40B4-BE49-F238E27FC236}">
                <a16:creationId xmlns:a16="http://schemas.microsoft.com/office/drawing/2014/main" id="{23DC8B1B-6845-41FD-ACDE-93F5F1BF1AC7}"/>
              </a:ext>
            </a:extLst>
          </p:cNvPr>
          <p:cNvSpPr/>
          <p:nvPr/>
        </p:nvSpPr>
        <p:spPr>
          <a:xfrm>
            <a:off x="4268062" y="5051071"/>
            <a:ext cx="3262313" cy="625760"/>
          </a:xfrm>
          <a:prstGeom prst="rect">
            <a:avLst/>
          </a:prstGeom>
          <a:solidFill>
            <a:schemeClr val="tx2">
              <a:lumMod val="20000"/>
              <a:lumOff val="80000"/>
            </a:schemeClr>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Additional Criteria</a:t>
            </a:r>
          </a:p>
        </p:txBody>
      </p:sp>
      <p:sp>
        <p:nvSpPr>
          <p:cNvPr id="22" name="Rectangle 21">
            <a:extLst>
              <a:ext uri="{FF2B5EF4-FFF2-40B4-BE49-F238E27FC236}">
                <a16:creationId xmlns:a16="http://schemas.microsoft.com/office/drawing/2014/main" id="{CA1DA085-3A94-4515-9908-5E33294E1E69}"/>
              </a:ext>
            </a:extLst>
          </p:cNvPr>
          <p:cNvSpPr/>
          <p:nvPr/>
        </p:nvSpPr>
        <p:spPr>
          <a:xfrm>
            <a:off x="7744443" y="1635001"/>
            <a:ext cx="1856248" cy="6257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Segoe UI Symbol" panose="020B0502040204020203" pitchFamily="34" charset="0"/>
              </a:rPr>
              <a:t>X years</a:t>
            </a:r>
            <a:endParaRPr lang="en-US" sz="1400" dirty="0">
              <a:solidFill>
                <a:schemeClr val="bg1"/>
              </a:solidFill>
            </a:endParaRPr>
          </a:p>
        </p:txBody>
      </p:sp>
      <p:sp>
        <p:nvSpPr>
          <p:cNvPr id="23" name="Rectangle 22">
            <a:extLst>
              <a:ext uri="{FF2B5EF4-FFF2-40B4-BE49-F238E27FC236}">
                <a16:creationId xmlns:a16="http://schemas.microsoft.com/office/drawing/2014/main" id="{DD683695-1795-4B28-BA0D-56B70D098938}"/>
              </a:ext>
            </a:extLst>
          </p:cNvPr>
          <p:cNvSpPr/>
          <p:nvPr/>
        </p:nvSpPr>
        <p:spPr>
          <a:xfrm>
            <a:off x="7744443" y="2489019"/>
            <a:ext cx="1856248" cy="6257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Segoe UI Symbol" panose="020B0502040204020203" pitchFamily="34" charset="0"/>
              </a:rPr>
              <a:t>$ xxx, xxx</a:t>
            </a:r>
          </a:p>
        </p:txBody>
      </p:sp>
      <p:sp>
        <p:nvSpPr>
          <p:cNvPr id="24" name="Rectangle 23">
            <a:extLst>
              <a:ext uri="{FF2B5EF4-FFF2-40B4-BE49-F238E27FC236}">
                <a16:creationId xmlns:a16="http://schemas.microsoft.com/office/drawing/2014/main" id="{503C01A6-36A1-4289-9CCB-FF55C23F6028}"/>
              </a:ext>
            </a:extLst>
          </p:cNvPr>
          <p:cNvSpPr/>
          <p:nvPr/>
        </p:nvSpPr>
        <p:spPr>
          <a:xfrm>
            <a:off x="7744443" y="3343036"/>
            <a:ext cx="1856248" cy="6257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ea typeface="Segoe UI Symbol" panose="020B0502040204020203" pitchFamily="34" charset="0"/>
              </a:rPr>
              <a:t>List here</a:t>
            </a:r>
          </a:p>
        </p:txBody>
      </p:sp>
      <p:sp>
        <p:nvSpPr>
          <p:cNvPr id="39" name="TextBox 38">
            <a:extLst>
              <a:ext uri="{FF2B5EF4-FFF2-40B4-BE49-F238E27FC236}">
                <a16:creationId xmlns:a16="http://schemas.microsoft.com/office/drawing/2014/main" id="{0E4F36EF-F45C-4FBC-82C0-3EF41E617C10}"/>
              </a:ext>
            </a:extLst>
          </p:cNvPr>
          <p:cNvSpPr txBox="1"/>
          <p:nvPr/>
        </p:nvSpPr>
        <p:spPr>
          <a:xfrm>
            <a:off x="5521166" y="1108200"/>
            <a:ext cx="756104" cy="292388"/>
          </a:xfrm>
          <a:prstGeom prst="rect">
            <a:avLst/>
          </a:prstGeom>
          <a:noFill/>
        </p:spPr>
        <p:txBody>
          <a:bodyPr wrap="none" rtlCol="0">
            <a:spAutoFit/>
          </a:bodyPr>
          <a:lstStyle/>
          <a:p>
            <a:pPr algn="ctr"/>
            <a:r>
              <a:rPr lang="en-US" sz="1300" b="1" dirty="0">
                <a:solidFill>
                  <a:schemeClr val="accent2"/>
                </a:solidFill>
              </a:rPr>
              <a:t>Criteria</a:t>
            </a:r>
          </a:p>
        </p:txBody>
      </p:sp>
      <p:sp>
        <p:nvSpPr>
          <p:cNvPr id="41" name="TextBox 40">
            <a:extLst>
              <a:ext uri="{FF2B5EF4-FFF2-40B4-BE49-F238E27FC236}">
                <a16:creationId xmlns:a16="http://schemas.microsoft.com/office/drawing/2014/main" id="{5AA52A6B-871A-40FC-8EE3-07AE3A4A7E25}"/>
              </a:ext>
            </a:extLst>
          </p:cNvPr>
          <p:cNvSpPr txBox="1"/>
          <p:nvPr/>
        </p:nvSpPr>
        <p:spPr>
          <a:xfrm>
            <a:off x="8087442" y="1108200"/>
            <a:ext cx="1170257" cy="292388"/>
          </a:xfrm>
          <a:prstGeom prst="rect">
            <a:avLst/>
          </a:prstGeom>
          <a:noFill/>
        </p:spPr>
        <p:txBody>
          <a:bodyPr wrap="none" rtlCol="0">
            <a:spAutoFit/>
          </a:bodyPr>
          <a:lstStyle/>
          <a:p>
            <a:pPr algn="ctr"/>
            <a:r>
              <a:rPr lang="en-US" sz="1300" b="1" dirty="0">
                <a:solidFill>
                  <a:schemeClr val="accent2"/>
                </a:solidFill>
              </a:rPr>
              <a:t>Requirement</a:t>
            </a:r>
          </a:p>
        </p:txBody>
      </p:sp>
      <p:sp>
        <p:nvSpPr>
          <p:cNvPr id="44" name="TextBox 43">
            <a:extLst>
              <a:ext uri="{FF2B5EF4-FFF2-40B4-BE49-F238E27FC236}">
                <a16:creationId xmlns:a16="http://schemas.microsoft.com/office/drawing/2014/main" id="{D7761A85-C74A-4CBC-9828-9B220491A34E}"/>
              </a:ext>
            </a:extLst>
          </p:cNvPr>
          <p:cNvSpPr txBox="1"/>
          <p:nvPr/>
        </p:nvSpPr>
        <p:spPr>
          <a:xfrm>
            <a:off x="517438" y="2419433"/>
            <a:ext cx="3425372" cy="944169"/>
          </a:xfrm>
          <a:prstGeom prst="rect">
            <a:avLst/>
          </a:prstGeom>
          <a:noFill/>
        </p:spPr>
        <p:txBody>
          <a:bodyPr wrap="square" rtlCol="0">
            <a:spAutoFit/>
          </a:bodyPr>
          <a:lstStyle/>
          <a:p>
            <a:pPr>
              <a:lnSpc>
                <a:spcPts val="3400"/>
              </a:lnSpc>
            </a:pPr>
            <a:r>
              <a:rPr lang="en-US" sz="2500" b="1" dirty="0">
                <a:solidFill>
                  <a:schemeClr val="accent2"/>
                </a:solidFill>
              </a:rPr>
              <a:t>Requirement to Qualify</a:t>
            </a:r>
          </a:p>
        </p:txBody>
      </p:sp>
      <p:sp>
        <p:nvSpPr>
          <p:cNvPr id="45" name="TextBox 44">
            <a:extLst>
              <a:ext uri="{FF2B5EF4-FFF2-40B4-BE49-F238E27FC236}">
                <a16:creationId xmlns:a16="http://schemas.microsoft.com/office/drawing/2014/main" id="{E163825E-1133-4C76-848C-A9E4562E54C9}"/>
              </a:ext>
            </a:extLst>
          </p:cNvPr>
          <p:cNvSpPr txBox="1"/>
          <p:nvPr/>
        </p:nvSpPr>
        <p:spPr>
          <a:xfrm>
            <a:off x="517438" y="3495552"/>
            <a:ext cx="3425372" cy="730906"/>
          </a:xfrm>
          <a:prstGeom prst="rect">
            <a:avLst/>
          </a:prstGeom>
          <a:noFill/>
        </p:spPr>
        <p:txBody>
          <a:bodyPr wrap="square" rtlCol="0">
            <a:spAutoFit/>
          </a:bodyPr>
          <a:lstStyle/>
          <a:p>
            <a:pPr>
              <a:lnSpc>
                <a:spcPts val="1700"/>
              </a:lnSpc>
            </a:pPr>
            <a:r>
              <a:rPr lang="en-US" sz="1100" dirty="0"/>
              <a:t>The following requirements should be met by every vendor that is submitting a proposal. Please attach the required documents with the proposal. </a:t>
            </a:r>
          </a:p>
        </p:txBody>
      </p:sp>
    </p:spTree>
    <p:extLst>
      <p:ext uri="{BB962C8B-B14F-4D97-AF65-F5344CB8AC3E}">
        <p14:creationId xmlns:p14="http://schemas.microsoft.com/office/powerpoint/2010/main" val="325191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Box 142">
            <a:extLst>
              <a:ext uri="{FF2B5EF4-FFF2-40B4-BE49-F238E27FC236}">
                <a16:creationId xmlns:a16="http://schemas.microsoft.com/office/drawing/2014/main" id="{3A81EF76-7AD0-41AC-97B2-C00375B61ADC}"/>
              </a:ext>
            </a:extLst>
          </p:cNvPr>
          <p:cNvSpPr txBox="1"/>
          <p:nvPr/>
        </p:nvSpPr>
        <p:spPr>
          <a:xfrm>
            <a:off x="2732023" y="933170"/>
            <a:ext cx="380232" cy="308033"/>
          </a:xfrm>
          <a:prstGeom prst="rect">
            <a:avLst/>
          </a:prstGeom>
          <a:noFill/>
        </p:spPr>
        <p:txBody>
          <a:bodyPr wrap="none" rtlCol="0" anchor="ctr" anchorCtr="0">
            <a:spAutoFit/>
          </a:bodyPr>
          <a:lstStyle/>
          <a:p>
            <a:pPr algn="ctr">
              <a:lnSpc>
                <a:spcPts val="1800"/>
              </a:lnSpc>
            </a:pPr>
            <a:r>
              <a:rPr lang="en-US" sz="1200" b="1" dirty="0">
                <a:solidFill>
                  <a:schemeClr val="accent2"/>
                </a:solidFill>
              </a:rPr>
              <a:t>Q3</a:t>
            </a:r>
          </a:p>
        </p:txBody>
      </p:sp>
      <p:sp>
        <p:nvSpPr>
          <p:cNvPr id="144" name="TextBox 143">
            <a:extLst>
              <a:ext uri="{FF2B5EF4-FFF2-40B4-BE49-F238E27FC236}">
                <a16:creationId xmlns:a16="http://schemas.microsoft.com/office/drawing/2014/main" id="{8D604EFA-B831-48FA-A0B3-C4170546A230}"/>
              </a:ext>
            </a:extLst>
          </p:cNvPr>
          <p:cNvSpPr txBox="1"/>
          <p:nvPr/>
        </p:nvSpPr>
        <p:spPr>
          <a:xfrm>
            <a:off x="4652329" y="933170"/>
            <a:ext cx="380232" cy="308033"/>
          </a:xfrm>
          <a:prstGeom prst="rect">
            <a:avLst/>
          </a:prstGeom>
          <a:noFill/>
        </p:spPr>
        <p:txBody>
          <a:bodyPr wrap="none" rtlCol="0" anchor="ctr" anchorCtr="0">
            <a:spAutoFit/>
          </a:bodyPr>
          <a:lstStyle/>
          <a:p>
            <a:pPr algn="ctr">
              <a:lnSpc>
                <a:spcPts val="1800"/>
              </a:lnSpc>
            </a:pPr>
            <a:r>
              <a:rPr lang="en-US" sz="1200" b="1" dirty="0">
                <a:solidFill>
                  <a:schemeClr val="accent2"/>
                </a:solidFill>
              </a:rPr>
              <a:t>Q4</a:t>
            </a:r>
          </a:p>
        </p:txBody>
      </p:sp>
      <p:sp>
        <p:nvSpPr>
          <p:cNvPr id="145" name="TextBox 144">
            <a:extLst>
              <a:ext uri="{FF2B5EF4-FFF2-40B4-BE49-F238E27FC236}">
                <a16:creationId xmlns:a16="http://schemas.microsoft.com/office/drawing/2014/main" id="{21C893AC-F024-41AE-A221-03BCE9E6DC34}"/>
              </a:ext>
            </a:extLst>
          </p:cNvPr>
          <p:cNvSpPr txBox="1"/>
          <p:nvPr/>
        </p:nvSpPr>
        <p:spPr>
          <a:xfrm>
            <a:off x="6572635" y="933170"/>
            <a:ext cx="380232" cy="308033"/>
          </a:xfrm>
          <a:prstGeom prst="rect">
            <a:avLst/>
          </a:prstGeom>
          <a:noFill/>
        </p:spPr>
        <p:txBody>
          <a:bodyPr wrap="none" rtlCol="0" anchor="ctr" anchorCtr="0">
            <a:spAutoFit/>
          </a:bodyPr>
          <a:lstStyle/>
          <a:p>
            <a:pPr algn="ctr">
              <a:lnSpc>
                <a:spcPts val="1800"/>
              </a:lnSpc>
            </a:pPr>
            <a:r>
              <a:rPr lang="en-US" sz="1200" b="1" dirty="0">
                <a:solidFill>
                  <a:schemeClr val="accent2"/>
                </a:solidFill>
              </a:rPr>
              <a:t>Q1</a:t>
            </a:r>
          </a:p>
        </p:txBody>
      </p:sp>
      <p:sp>
        <p:nvSpPr>
          <p:cNvPr id="146" name="TextBox 145">
            <a:extLst>
              <a:ext uri="{FF2B5EF4-FFF2-40B4-BE49-F238E27FC236}">
                <a16:creationId xmlns:a16="http://schemas.microsoft.com/office/drawing/2014/main" id="{058C1498-85E7-4D3B-B1A0-FA90C69074EF}"/>
              </a:ext>
            </a:extLst>
          </p:cNvPr>
          <p:cNvSpPr txBox="1"/>
          <p:nvPr/>
        </p:nvSpPr>
        <p:spPr>
          <a:xfrm>
            <a:off x="8492941" y="933170"/>
            <a:ext cx="380232" cy="308033"/>
          </a:xfrm>
          <a:prstGeom prst="rect">
            <a:avLst/>
          </a:prstGeom>
          <a:noFill/>
        </p:spPr>
        <p:txBody>
          <a:bodyPr wrap="none" rtlCol="0" anchor="ctr" anchorCtr="0">
            <a:spAutoFit/>
          </a:bodyPr>
          <a:lstStyle/>
          <a:p>
            <a:pPr algn="ctr">
              <a:lnSpc>
                <a:spcPts val="1800"/>
              </a:lnSpc>
            </a:pPr>
            <a:r>
              <a:rPr lang="en-US" sz="1200" b="1" dirty="0">
                <a:solidFill>
                  <a:schemeClr val="accent2"/>
                </a:solidFill>
              </a:rPr>
              <a:t>Q2</a:t>
            </a:r>
          </a:p>
        </p:txBody>
      </p:sp>
      <p:sp>
        <p:nvSpPr>
          <p:cNvPr id="147" name="TextBox 146">
            <a:extLst>
              <a:ext uri="{FF2B5EF4-FFF2-40B4-BE49-F238E27FC236}">
                <a16:creationId xmlns:a16="http://schemas.microsoft.com/office/drawing/2014/main" id="{A8404C32-E4BA-46F6-816A-957DB1A3C6C1}"/>
              </a:ext>
            </a:extLst>
          </p:cNvPr>
          <p:cNvSpPr txBox="1"/>
          <p:nvPr/>
        </p:nvSpPr>
        <p:spPr>
          <a:xfrm>
            <a:off x="10413247" y="933170"/>
            <a:ext cx="380232" cy="308033"/>
          </a:xfrm>
          <a:prstGeom prst="rect">
            <a:avLst/>
          </a:prstGeom>
          <a:noFill/>
        </p:spPr>
        <p:txBody>
          <a:bodyPr wrap="none" rtlCol="0" anchor="ctr" anchorCtr="0">
            <a:spAutoFit/>
          </a:bodyPr>
          <a:lstStyle/>
          <a:p>
            <a:pPr algn="ctr">
              <a:lnSpc>
                <a:spcPts val="1800"/>
              </a:lnSpc>
            </a:pPr>
            <a:r>
              <a:rPr lang="en-US" sz="1200" b="1" dirty="0">
                <a:solidFill>
                  <a:schemeClr val="accent2"/>
                </a:solidFill>
              </a:rPr>
              <a:t>Q3</a:t>
            </a:r>
          </a:p>
        </p:txBody>
      </p:sp>
      <p:sp>
        <p:nvSpPr>
          <p:cNvPr id="3" name="TextBox 2">
            <a:extLst>
              <a:ext uri="{FF2B5EF4-FFF2-40B4-BE49-F238E27FC236}">
                <a16:creationId xmlns:a16="http://schemas.microsoft.com/office/drawing/2014/main" id="{237FED25-3D33-41C7-BEE6-42A997039C29}"/>
              </a:ext>
            </a:extLst>
          </p:cNvPr>
          <p:cNvSpPr txBox="1"/>
          <p:nvPr/>
        </p:nvSpPr>
        <p:spPr>
          <a:xfrm>
            <a:off x="3777673" y="239175"/>
            <a:ext cx="4636654" cy="553998"/>
          </a:xfrm>
          <a:prstGeom prst="rect">
            <a:avLst/>
          </a:prstGeom>
          <a:noFill/>
        </p:spPr>
        <p:txBody>
          <a:bodyPr wrap="square" rtlCol="0">
            <a:spAutoFit/>
          </a:bodyPr>
          <a:lstStyle/>
          <a:p>
            <a:pPr algn="ctr"/>
            <a:r>
              <a:rPr lang="en-US" sz="3000" b="1" dirty="0">
                <a:solidFill>
                  <a:schemeClr val="accent2"/>
                </a:solidFill>
              </a:rPr>
              <a:t>Project Timeline</a:t>
            </a:r>
          </a:p>
        </p:txBody>
      </p:sp>
      <p:grpSp>
        <p:nvGrpSpPr>
          <p:cNvPr id="20" name="Group 19">
            <a:extLst>
              <a:ext uri="{FF2B5EF4-FFF2-40B4-BE49-F238E27FC236}">
                <a16:creationId xmlns:a16="http://schemas.microsoft.com/office/drawing/2014/main" id="{88E6DDD0-5DD5-4477-A917-4AC2D734DE21}"/>
              </a:ext>
            </a:extLst>
          </p:cNvPr>
          <p:cNvGrpSpPr/>
          <p:nvPr/>
        </p:nvGrpSpPr>
        <p:grpSpPr>
          <a:xfrm>
            <a:off x="2057401" y="1314450"/>
            <a:ext cx="1729476" cy="5048250"/>
            <a:chOff x="2324101" y="1333500"/>
            <a:chExt cx="1729476" cy="5048250"/>
          </a:xfrm>
        </p:grpSpPr>
        <p:sp>
          <p:nvSpPr>
            <p:cNvPr id="4" name="Rectangle 3">
              <a:extLst>
                <a:ext uri="{FF2B5EF4-FFF2-40B4-BE49-F238E27FC236}">
                  <a16:creationId xmlns:a16="http://schemas.microsoft.com/office/drawing/2014/main" id="{28F382A8-7233-4A95-A4A0-2C092DF37BDC}"/>
                </a:ext>
              </a:extLst>
            </p:cNvPr>
            <p:cNvSpPr/>
            <p:nvPr/>
          </p:nvSpPr>
          <p:spPr>
            <a:xfrm>
              <a:off x="2324101" y="1333500"/>
              <a:ext cx="1729476" cy="5048250"/>
            </a:xfrm>
            <a:prstGeom prst="rect">
              <a:avLst/>
            </a:prstGeom>
            <a:solidFill>
              <a:schemeClr val="bg1">
                <a:alpha val="50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54D5358-AD8B-4A6F-86B9-86FF5A61E8BE}"/>
                </a:ext>
              </a:extLst>
            </p:cNvPr>
            <p:cNvGrpSpPr/>
            <p:nvPr/>
          </p:nvGrpSpPr>
          <p:grpSpPr>
            <a:xfrm>
              <a:off x="2756470" y="1501140"/>
              <a:ext cx="864738" cy="4718685"/>
              <a:chOff x="2756470" y="1501140"/>
              <a:chExt cx="864738" cy="4718685"/>
            </a:xfrm>
          </p:grpSpPr>
          <p:cxnSp>
            <p:nvCxnSpPr>
              <p:cNvPr id="13" name="Straight Connector 12">
                <a:extLst>
                  <a:ext uri="{FF2B5EF4-FFF2-40B4-BE49-F238E27FC236}">
                    <a16:creationId xmlns:a16="http://schemas.microsoft.com/office/drawing/2014/main" id="{E4268412-78F3-4443-97AE-44DBCB7325EA}"/>
                  </a:ext>
                </a:extLst>
              </p:cNvPr>
              <p:cNvCxnSpPr>
                <a:cxnSpLocks/>
              </p:cNvCxnSpPr>
              <p:nvPr/>
            </p:nvCxnSpPr>
            <p:spPr>
              <a:xfrm>
                <a:off x="2756470"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2C5291-CE1C-40E8-90CC-D6A6B70ABD93}"/>
                  </a:ext>
                </a:extLst>
              </p:cNvPr>
              <p:cNvCxnSpPr>
                <a:cxnSpLocks/>
              </p:cNvCxnSpPr>
              <p:nvPr/>
            </p:nvCxnSpPr>
            <p:spPr>
              <a:xfrm>
                <a:off x="3188839"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4D5231-E176-407E-9207-6AD2A8D3A7C4}"/>
                  </a:ext>
                </a:extLst>
              </p:cNvPr>
              <p:cNvCxnSpPr>
                <a:cxnSpLocks/>
              </p:cNvCxnSpPr>
              <p:nvPr/>
            </p:nvCxnSpPr>
            <p:spPr>
              <a:xfrm>
                <a:off x="3621208"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id="{EEC1151C-370B-40E1-ADFD-74791DF108DB}"/>
              </a:ext>
            </a:extLst>
          </p:cNvPr>
          <p:cNvGrpSpPr/>
          <p:nvPr/>
        </p:nvGrpSpPr>
        <p:grpSpPr>
          <a:xfrm>
            <a:off x="3977707" y="1314450"/>
            <a:ext cx="1729476" cy="5048250"/>
            <a:chOff x="2324101" y="1333500"/>
            <a:chExt cx="1729476" cy="5048250"/>
          </a:xfrm>
        </p:grpSpPr>
        <p:sp>
          <p:nvSpPr>
            <p:cNvPr id="23" name="Rectangle 22">
              <a:extLst>
                <a:ext uri="{FF2B5EF4-FFF2-40B4-BE49-F238E27FC236}">
                  <a16:creationId xmlns:a16="http://schemas.microsoft.com/office/drawing/2014/main" id="{CD518E42-C049-418F-BF58-5856A4C05AC7}"/>
                </a:ext>
              </a:extLst>
            </p:cNvPr>
            <p:cNvSpPr/>
            <p:nvPr/>
          </p:nvSpPr>
          <p:spPr>
            <a:xfrm>
              <a:off x="2324101" y="1333500"/>
              <a:ext cx="1729476" cy="5048250"/>
            </a:xfrm>
            <a:prstGeom prst="rect">
              <a:avLst/>
            </a:prstGeom>
            <a:solidFill>
              <a:schemeClr val="bg1">
                <a:alpha val="50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1DC69793-B9E8-40D8-8FE5-E3AE4982DCE5}"/>
                </a:ext>
              </a:extLst>
            </p:cNvPr>
            <p:cNvGrpSpPr/>
            <p:nvPr/>
          </p:nvGrpSpPr>
          <p:grpSpPr>
            <a:xfrm>
              <a:off x="2756470" y="1501140"/>
              <a:ext cx="864738" cy="4718685"/>
              <a:chOff x="2756470" y="1501140"/>
              <a:chExt cx="864738" cy="4718685"/>
            </a:xfrm>
          </p:grpSpPr>
          <p:cxnSp>
            <p:nvCxnSpPr>
              <p:cNvPr id="25" name="Straight Connector 24">
                <a:extLst>
                  <a:ext uri="{FF2B5EF4-FFF2-40B4-BE49-F238E27FC236}">
                    <a16:creationId xmlns:a16="http://schemas.microsoft.com/office/drawing/2014/main" id="{C4EED6F5-BB31-4131-AC42-7AEBC7B1A03F}"/>
                  </a:ext>
                </a:extLst>
              </p:cNvPr>
              <p:cNvCxnSpPr>
                <a:cxnSpLocks/>
              </p:cNvCxnSpPr>
              <p:nvPr/>
            </p:nvCxnSpPr>
            <p:spPr>
              <a:xfrm>
                <a:off x="2756470"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14366F-A0F5-4EAE-B7E0-D626138F3BD0}"/>
                  </a:ext>
                </a:extLst>
              </p:cNvPr>
              <p:cNvCxnSpPr>
                <a:cxnSpLocks/>
              </p:cNvCxnSpPr>
              <p:nvPr/>
            </p:nvCxnSpPr>
            <p:spPr>
              <a:xfrm>
                <a:off x="3188839"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7F01988-19B2-4669-9FE1-5C0F79CB722F}"/>
                  </a:ext>
                </a:extLst>
              </p:cNvPr>
              <p:cNvCxnSpPr>
                <a:cxnSpLocks/>
              </p:cNvCxnSpPr>
              <p:nvPr/>
            </p:nvCxnSpPr>
            <p:spPr>
              <a:xfrm>
                <a:off x="3621208"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id="{3C23A413-3964-4644-BA4A-FA8642D93B99}"/>
              </a:ext>
            </a:extLst>
          </p:cNvPr>
          <p:cNvGrpSpPr/>
          <p:nvPr/>
        </p:nvGrpSpPr>
        <p:grpSpPr>
          <a:xfrm>
            <a:off x="5898013" y="1314450"/>
            <a:ext cx="1729476" cy="5048250"/>
            <a:chOff x="2324101" y="1333500"/>
            <a:chExt cx="1729476" cy="5048250"/>
          </a:xfrm>
        </p:grpSpPr>
        <p:sp>
          <p:nvSpPr>
            <p:cNvPr id="29" name="Rectangle 28">
              <a:extLst>
                <a:ext uri="{FF2B5EF4-FFF2-40B4-BE49-F238E27FC236}">
                  <a16:creationId xmlns:a16="http://schemas.microsoft.com/office/drawing/2014/main" id="{C3EE2A34-6EED-4AB4-9867-6C09F0CF3D03}"/>
                </a:ext>
              </a:extLst>
            </p:cNvPr>
            <p:cNvSpPr/>
            <p:nvPr/>
          </p:nvSpPr>
          <p:spPr>
            <a:xfrm>
              <a:off x="2324101" y="1333500"/>
              <a:ext cx="1729476" cy="5048250"/>
            </a:xfrm>
            <a:prstGeom prst="rect">
              <a:avLst/>
            </a:prstGeom>
            <a:solidFill>
              <a:schemeClr val="bg1">
                <a:alpha val="50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C0B71C5-B221-47C7-BB5A-BF091CA5FBBC}"/>
                </a:ext>
              </a:extLst>
            </p:cNvPr>
            <p:cNvGrpSpPr/>
            <p:nvPr/>
          </p:nvGrpSpPr>
          <p:grpSpPr>
            <a:xfrm>
              <a:off x="2756470" y="1501140"/>
              <a:ext cx="864738" cy="4718685"/>
              <a:chOff x="2756470" y="1501140"/>
              <a:chExt cx="864738" cy="4718685"/>
            </a:xfrm>
          </p:grpSpPr>
          <p:cxnSp>
            <p:nvCxnSpPr>
              <p:cNvPr id="31" name="Straight Connector 30">
                <a:extLst>
                  <a:ext uri="{FF2B5EF4-FFF2-40B4-BE49-F238E27FC236}">
                    <a16:creationId xmlns:a16="http://schemas.microsoft.com/office/drawing/2014/main" id="{CD4A13A8-2098-49F0-8D20-044631CFE744}"/>
                  </a:ext>
                </a:extLst>
              </p:cNvPr>
              <p:cNvCxnSpPr>
                <a:cxnSpLocks/>
              </p:cNvCxnSpPr>
              <p:nvPr/>
            </p:nvCxnSpPr>
            <p:spPr>
              <a:xfrm>
                <a:off x="2756470"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823B162-E132-4ECF-8101-54AD1C143764}"/>
                  </a:ext>
                </a:extLst>
              </p:cNvPr>
              <p:cNvCxnSpPr>
                <a:cxnSpLocks/>
              </p:cNvCxnSpPr>
              <p:nvPr/>
            </p:nvCxnSpPr>
            <p:spPr>
              <a:xfrm>
                <a:off x="3188839"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11B128-58E9-45BB-BEBB-D3AFA9B0A9B6}"/>
                  </a:ext>
                </a:extLst>
              </p:cNvPr>
              <p:cNvCxnSpPr>
                <a:cxnSpLocks/>
              </p:cNvCxnSpPr>
              <p:nvPr/>
            </p:nvCxnSpPr>
            <p:spPr>
              <a:xfrm>
                <a:off x="3621208"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4" name="Group 33">
            <a:extLst>
              <a:ext uri="{FF2B5EF4-FFF2-40B4-BE49-F238E27FC236}">
                <a16:creationId xmlns:a16="http://schemas.microsoft.com/office/drawing/2014/main" id="{096B37A7-4DBA-4E3E-BD29-2E7D91756379}"/>
              </a:ext>
            </a:extLst>
          </p:cNvPr>
          <p:cNvGrpSpPr/>
          <p:nvPr/>
        </p:nvGrpSpPr>
        <p:grpSpPr>
          <a:xfrm>
            <a:off x="7818319" y="1314450"/>
            <a:ext cx="1729476" cy="5048250"/>
            <a:chOff x="2324101" y="1333500"/>
            <a:chExt cx="1729476" cy="5048250"/>
          </a:xfrm>
        </p:grpSpPr>
        <p:sp>
          <p:nvSpPr>
            <p:cNvPr id="35" name="Rectangle 34">
              <a:extLst>
                <a:ext uri="{FF2B5EF4-FFF2-40B4-BE49-F238E27FC236}">
                  <a16:creationId xmlns:a16="http://schemas.microsoft.com/office/drawing/2014/main" id="{F80B67CD-5758-43A1-9EFD-02C8D891E5BA}"/>
                </a:ext>
              </a:extLst>
            </p:cNvPr>
            <p:cNvSpPr/>
            <p:nvPr/>
          </p:nvSpPr>
          <p:spPr>
            <a:xfrm>
              <a:off x="2324101" y="1333500"/>
              <a:ext cx="1729476" cy="5048250"/>
            </a:xfrm>
            <a:prstGeom prst="rect">
              <a:avLst/>
            </a:prstGeom>
            <a:solidFill>
              <a:schemeClr val="bg1">
                <a:alpha val="50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2338520E-DC95-4F06-AA62-8387BC216888}"/>
                </a:ext>
              </a:extLst>
            </p:cNvPr>
            <p:cNvGrpSpPr/>
            <p:nvPr/>
          </p:nvGrpSpPr>
          <p:grpSpPr>
            <a:xfrm>
              <a:off x="2756470" y="1501140"/>
              <a:ext cx="864738" cy="4718685"/>
              <a:chOff x="2756470" y="1501140"/>
              <a:chExt cx="864738" cy="4718685"/>
            </a:xfrm>
          </p:grpSpPr>
          <p:cxnSp>
            <p:nvCxnSpPr>
              <p:cNvPr id="37" name="Straight Connector 36">
                <a:extLst>
                  <a:ext uri="{FF2B5EF4-FFF2-40B4-BE49-F238E27FC236}">
                    <a16:creationId xmlns:a16="http://schemas.microsoft.com/office/drawing/2014/main" id="{4D00E7F1-ECA3-41C4-AC0E-A329944EF16A}"/>
                  </a:ext>
                </a:extLst>
              </p:cNvPr>
              <p:cNvCxnSpPr>
                <a:cxnSpLocks/>
              </p:cNvCxnSpPr>
              <p:nvPr/>
            </p:nvCxnSpPr>
            <p:spPr>
              <a:xfrm>
                <a:off x="2756470"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E898236-D0A5-4B03-AD14-62771A8EDE32}"/>
                  </a:ext>
                </a:extLst>
              </p:cNvPr>
              <p:cNvCxnSpPr>
                <a:cxnSpLocks/>
              </p:cNvCxnSpPr>
              <p:nvPr/>
            </p:nvCxnSpPr>
            <p:spPr>
              <a:xfrm>
                <a:off x="3188839"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04E65A-8892-4FB4-AC56-A9E6EB02B4A8}"/>
                  </a:ext>
                </a:extLst>
              </p:cNvPr>
              <p:cNvCxnSpPr>
                <a:cxnSpLocks/>
              </p:cNvCxnSpPr>
              <p:nvPr/>
            </p:nvCxnSpPr>
            <p:spPr>
              <a:xfrm>
                <a:off x="3621208"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51AACEFA-F39B-4F42-9F58-DEE6CC91F623}"/>
              </a:ext>
            </a:extLst>
          </p:cNvPr>
          <p:cNvGrpSpPr/>
          <p:nvPr/>
        </p:nvGrpSpPr>
        <p:grpSpPr>
          <a:xfrm>
            <a:off x="9738625" y="1314450"/>
            <a:ext cx="1729476" cy="5048250"/>
            <a:chOff x="2324101" y="1333500"/>
            <a:chExt cx="1729476" cy="5048250"/>
          </a:xfrm>
        </p:grpSpPr>
        <p:sp>
          <p:nvSpPr>
            <p:cNvPr id="41" name="Rectangle 40">
              <a:extLst>
                <a:ext uri="{FF2B5EF4-FFF2-40B4-BE49-F238E27FC236}">
                  <a16:creationId xmlns:a16="http://schemas.microsoft.com/office/drawing/2014/main" id="{B31327D5-6307-442F-B313-AF3C880DB0C3}"/>
                </a:ext>
              </a:extLst>
            </p:cNvPr>
            <p:cNvSpPr/>
            <p:nvPr/>
          </p:nvSpPr>
          <p:spPr>
            <a:xfrm>
              <a:off x="2324101" y="1333500"/>
              <a:ext cx="1729476" cy="5048250"/>
            </a:xfrm>
            <a:prstGeom prst="rect">
              <a:avLst/>
            </a:prstGeom>
            <a:solidFill>
              <a:schemeClr val="bg1">
                <a:alpha val="50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03FF601B-75AC-4A93-93EB-107C906A7F24}"/>
                </a:ext>
              </a:extLst>
            </p:cNvPr>
            <p:cNvGrpSpPr/>
            <p:nvPr/>
          </p:nvGrpSpPr>
          <p:grpSpPr>
            <a:xfrm>
              <a:off x="2756470" y="1501140"/>
              <a:ext cx="864738" cy="4718685"/>
              <a:chOff x="2756470" y="1501140"/>
              <a:chExt cx="864738" cy="4718685"/>
            </a:xfrm>
          </p:grpSpPr>
          <p:cxnSp>
            <p:nvCxnSpPr>
              <p:cNvPr id="43" name="Straight Connector 42">
                <a:extLst>
                  <a:ext uri="{FF2B5EF4-FFF2-40B4-BE49-F238E27FC236}">
                    <a16:creationId xmlns:a16="http://schemas.microsoft.com/office/drawing/2014/main" id="{77C31D3C-3963-40EF-8D9E-A9FB5B86D242}"/>
                  </a:ext>
                </a:extLst>
              </p:cNvPr>
              <p:cNvCxnSpPr>
                <a:cxnSpLocks/>
              </p:cNvCxnSpPr>
              <p:nvPr/>
            </p:nvCxnSpPr>
            <p:spPr>
              <a:xfrm>
                <a:off x="2756470"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456A681-DDC9-4682-8175-092E54C72B53}"/>
                  </a:ext>
                </a:extLst>
              </p:cNvPr>
              <p:cNvCxnSpPr>
                <a:cxnSpLocks/>
              </p:cNvCxnSpPr>
              <p:nvPr/>
            </p:nvCxnSpPr>
            <p:spPr>
              <a:xfrm>
                <a:off x="3188839"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B783F9C-2C91-4C88-8509-7BC9E567ACDF}"/>
                  </a:ext>
                </a:extLst>
              </p:cNvPr>
              <p:cNvCxnSpPr>
                <a:cxnSpLocks/>
              </p:cNvCxnSpPr>
              <p:nvPr/>
            </p:nvCxnSpPr>
            <p:spPr>
              <a:xfrm>
                <a:off x="3621208" y="1501140"/>
                <a:ext cx="0" cy="47186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1" name="Rectangle 10">
            <a:extLst>
              <a:ext uri="{FF2B5EF4-FFF2-40B4-BE49-F238E27FC236}">
                <a16:creationId xmlns:a16="http://schemas.microsoft.com/office/drawing/2014/main" id="{AF3C91D0-0B34-4F57-85AB-5A078CBF0E64}"/>
              </a:ext>
            </a:extLst>
          </p:cNvPr>
          <p:cNvSpPr/>
          <p:nvPr/>
        </p:nvSpPr>
        <p:spPr>
          <a:xfrm>
            <a:off x="6665464" y="1553980"/>
            <a:ext cx="3994913"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9" name="Rectangle 8">
            <a:extLst>
              <a:ext uri="{FF2B5EF4-FFF2-40B4-BE49-F238E27FC236}">
                <a16:creationId xmlns:a16="http://schemas.microsoft.com/office/drawing/2014/main" id="{C394D64C-FB55-4BE1-9D5D-746387CE32C9}"/>
              </a:ext>
            </a:extLst>
          </p:cNvPr>
          <p:cNvSpPr/>
          <p:nvPr/>
        </p:nvSpPr>
        <p:spPr>
          <a:xfrm>
            <a:off x="6665464" y="1553980"/>
            <a:ext cx="1965312"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47" name="Rectangle 46">
            <a:extLst>
              <a:ext uri="{FF2B5EF4-FFF2-40B4-BE49-F238E27FC236}">
                <a16:creationId xmlns:a16="http://schemas.microsoft.com/office/drawing/2014/main" id="{C511769B-23FD-4064-896D-076777679FCE}"/>
              </a:ext>
            </a:extLst>
          </p:cNvPr>
          <p:cNvSpPr/>
          <p:nvPr/>
        </p:nvSpPr>
        <p:spPr>
          <a:xfrm>
            <a:off x="2680601" y="1857783"/>
            <a:ext cx="3022849"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48" name="Rectangle 47">
            <a:extLst>
              <a:ext uri="{FF2B5EF4-FFF2-40B4-BE49-F238E27FC236}">
                <a16:creationId xmlns:a16="http://schemas.microsoft.com/office/drawing/2014/main" id="{3D046865-1663-4675-AA31-6276A624CE3C}"/>
              </a:ext>
            </a:extLst>
          </p:cNvPr>
          <p:cNvSpPr/>
          <p:nvPr/>
        </p:nvSpPr>
        <p:spPr>
          <a:xfrm>
            <a:off x="2680601" y="1857783"/>
            <a:ext cx="1487101"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50" name="Rectangle 49">
            <a:extLst>
              <a:ext uri="{FF2B5EF4-FFF2-40B4-BE49-F238E27FC236}">
                <a16:creationId xmlns:a16="http://schemas.microsoft.com/office/drawing/2014/main" id="{4F33C927-5301-450D-98E7-9BA9A97E9091}"/>
              </a:ext>
            </a:extLst>
          </p:cNvPr>
          <p:cNvSpPr/>
          <p:nvPr/>
        </p:nvSpPr>
        <p:spPr>
          <a:xfrm>
            <a:off x="4258708" y="2161586"/>
            <a:ext cx="2698601"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51" name="Rectangle 50">
            <a:extLst>
              <a:ext uri="{FF2B5EF4-FFF2-40B4-BE49-F238E27FC236}">
                <a16:creationId xmlns:a16="http://schemas.microsoft.com/office/drawing/2014/main" id="{6DEEAF85-9130-429A-9353-EA9AEAB4E0A4}"/>
              </a:ext>
            </a:extLst>
          </p:cNvPr>
          <p:cNvSpPr/>
          <p:nvPr/>
        </p:nvSpPr>
        <p:spPr>
          <a:xfrm>
            <a:off x="4258708" y="2161586"/>
            <a:ext cx="1327586"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102" name="Rectangle 101">
            <a:extLst>
              <a:ext uri="{FF2B5EF4-FFF2-40B4-BE49-F238E27FC236}">
                <a16:creationId xmlns:a16="http://schemas.microsoft.com/office/drawing/2014/main" id="{E11B4DA9-3D3C-4962-94D4-C518F655BB95}"/>
              </a:ext>
            </a:extLst>
          </p:cNvPr>
          <p:cNvSpPr/>
          <p:nvPr/>
        </p:nvSpPr>
        <p:spPr>
          <a:xfrm>
            <a:off x="8347975" y="2161586"/>
            <a:ext cx="2471573"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103" name="Rectangle 102">
            <a:extLst>
              <a:ext uri="{FF2B5EF4-FFF2-40B4-BE49-F238E27FC236}">
                <a16:creationId xmlns:a16="http://schemas.microsoft.com/office/drawing/2014/main" id="{3327AFA8-2D48-4BBB-93DF-DC83CDEA51F6}"/>
              </a:ext>
            </a:extLst>
          </p:cNvPr>
          <p:cNvSpPr/>
          <p:nvPr/>
        </p:nvSpPr>
        <p:spPr>
          <a:xfrm>
            <a:off x="8347975" y="2161586"/>
            <a:ext cx="1215899"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53" name="Rectangle 52">
            <a:extLst>
              <a:ext uri="{FF2B5EF4-FFF2-40B4-BE49-F238E27FC236}">
                <a16:creationId xmlns:a16="http://schemas.microsoft.com/office/drawing/2014/main" id="{F2BA4A87-9E30-4A06-BFCF-F553E5DA044A}"/>
              </a:ext>
            </a:extLst>
          </p:cNvPr>
          <p:cNvSpPr/>
          <p:nvPr/>
        </p:nvSpPr>
        <p:spPr>
          <a:xfrm>
            <a:off x="2522219" y="2814326"/>
            <a:ext cx="2320225"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54" name="Rectangle 53">
            <a:extLst>
              <a:ext uri="{FF2B5EF4-FFF2-40B4-BE49-F238E27FC236}">
                <a16:creationId xmlns:a16="http://schemas.microsoft.com/office/drawing/2014/main" id="{ABEDF5E7-5146-4DB6-B9CB-DF413E068A61}"/>
              </a:ext>
            </a:extLst>
          </p:cNvPr>
          <p:cNvSpPr/>
          <p:nvPr/>
        </p:nvSpPr>
        <p:spPr>
          <a:xfrm>
            <a:off x="2522219" y="2814326"/>
            <a:ext cx="1141443"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56" name="Rectangle 55">
            <a:extLst>
              <a:ext uri="{FF2B5EF4-FFF2-40B4-BE49-F238E27FC236}">
                <a16:creationId xmlns:a16="http://schemas.microsoft.com/office/drawing/2014/main" id="{61C5738F-A34F-4890-BD96-A66944CC5467}"/>
              </a:ext>
            </a:extLst>
          </p:cNvPr>
          <p:cNvSpPr/>
          <p:nvPr/>
        </p:nvSpPr>
        <p:spPr>
          <a:xfrm>
            <a:off x="2748458" y="3421932"/>
            <a:ext cx="2752593"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57" name="Rectangle 56">
            <a:extLst>
              <a:ext uri="{FF2B5EF4-FFF2-40B4-BE49-F238E27FC236}">
                <a16:creationId xmlns:a16="http://schemas.microsoft.com/office/drawing/2014/main" id="{3E8C7FAA-3A84-4DE9-848C-31E9AB92A32E}"/>
              </a:ext>
            </a:extLst>
          </p:cNvPr>
          <p:cNvSpPr/>
          <p:nvPr/>
        </p:nvSpPr>
        <p:spPr>
          <a:xfrm>
            <a:off x="2748458" y="3421932"/>
            <a:ext cx="1354148"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96" name="Rectangle 95">
            <a:extLst>
              <a:ext uri="{FF2B5EF4-FFF2-40B4-BE49-F238E27FC236}">
                <a16:creationId xmlns:a16="http://schemas.microsoft.com/office/drawing/2014/main" id="{9A7651AE-FCA4-4A39-94DB-2C2046299A9F}"/>
              </a:ext>
            </a:extLst>
          </p:cNvPr>
          <p:cNvSpPr/>
          <p:nvPr/>
        </p:nvSpPr>
        <p:spPr>
          <a:xfrm>
            <a:off x="2893456" y="3118129"/>
            <a:ext cx="3220729"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97" name="Rectangle 96">
            <a:extLst>
              <a:ext uri="{FF2B5EF4-FFF2-40B4-BE49-F238E27FC236}">
                <a16:creationId xmlns:a16="http://schemas.microsoft.com/office/drawing/2014/main" id="{E618561C-4C71-4B75-A54F-55BDBBC25FE5}"/>
              </a:ext>
            </a:extLst>
          </p:cNvPr>
          <p:cNvSpPr/>
          <p:nvPr/>
        </p:nvSpPr>
        <p:spPr>
          <a:xfrm>
            <a:off x="2893456" y="3118129"/>
            <a:ext cx="1584449"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105" name="Rectangle 104">
            <a:extLst>
              <a:ext uri="{FF2B5EF4-FFF2-40B4-BE49-F238E27FC236}">
                <a16:creationId xmlns:a16="http://schemas.microsoft.com/office/drawing/2014/main" id="{FDD06B66-76D3-4258-B3C0-5BE932DAAC98}"/>
              </a:ext>
            </a:extLst>
          </p:cNvPr>
          <p:cNvSpPr/>
          <p:nvPr/>
        </p:nvSpPr>
        <p:spPr>
          <a:xfrm>
            <a:off x="7014934" y="2814326"/>
            <a:ext cx="2320225"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106" name="Rectangle 105">
            <a:extLst>
              <a:ext uri="{FF2B5EF4-FFF2-40B4-BE49-F238E27FC236}">
                <a16:creationId xmlns:a16="http://schemas.microsoft.com/office/drawing/2014/main" id="{F2DC7739-8C97-4E42-9DDF-B27080843864}"/>
              </a:ext>
            </a:extLst>
          </p:cNvPr>
          <p:cNvSpPr/>
          <p:nvPr/>
        </p:nvSpPr>
        <p:spPr>
          <a:xfrm>
            <a:off x="7014934" y="2814326"/>
            <a:ext cx="1141443"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108" name="Rectangle 107">
            <a:extLst>
              <a:ext uri="{FF2B5EF4-FFF2-40B4-BE49-F238E27FC236}">
                <a16:creationId xmlns:a16="http://schemas.microsoft.com/office/drawing/2014/main" id="{B76A4B60-0259-4FB5-A729-B82D7C90163F}"/>
              </a:ext>
            </a:extLst>
          </p:cNvPr>
          <p:cNvSpPr/>
          <p:nvPr/>
        </p:nvSpPr>
        <p:spPr>
          <a:xfrm>
            <a:off x="8032846" y="3118129"/>
            <a:ext cx="3220729"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109" name="Rectangle 108">
            <a:extLst>
              <a:ext uri="{FF2B5EF4-FFF2-40B4-BE49-F238E27FC236}">
                <a16:creationId xmlns:a16="http://schemas.microsoft.com/office/drawing/2014/main" id="{9EE59745-1FCF-4A9A-85D9-EA63B51BD30A}"/>
              </a:ext>
            </a:extLst>
          </p:cNvPr>
          <p:cNvSpPr/>
          <p:nvPr/>
        </p:nvSpPr>
        <p:spPr>
          <a:xfrm>
            <a:off x="8032846" y="3118129"/>
            <a:ext cx="1584449"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111" name="Rectangle 110">
            <a:extLst>
              <a:ext uri="{FF2B5EF4-FFF2-40B4-BE49-F238E27FC236}">
                <a16:creationId xmlns:a16="http://schemas.microsoft.com/office/drawing/2014/main" id="{C55ACAE7-200B-4DA6-A3E6-CD470680BB42}"/>
              </a:ext>
            </a:extLst>
          </p:cNvPr>
          <p:cNvSpPr/>
          <p:nvPr/>
        </p:nvSpPr>
        <p:spPr>
          <a:xfrm>
            <a:off x="6150198" y="3421932"/>
            <a:ext cx="2752593"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112" name="Rectangle 111">
            <a:extLst>
              <a:ext uri="{FF2B5EF4-FFF2-40B4-BE49-F238E27FC236}">
                <a16:creationId xmlns:a16="http://schemas.microsoft.com/office/drawing/2014/main" id="{BEF681A4-257B-44AE-AB44-064F70355F80}"/>
              </a:ext>
            </a:extLst>
          </p:cNvPr>
          <p:cNvSpPr/>
          <p:nvPr/>
        </p:nvSpPr>
        <p:spPr>
          <a:xfrm>
            <a:off x="6150198" y="3421932"/>
            <a:ext cx="1354148"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71" name="Rectangle 70">
            <a:extLst>
              <a:ext uri="{FF2B5EF4-FFF2-40B4-BE49-F238E27FC236}">
                <a16:creationId xmlns:a16="http://schemas.microsoft.com/office/drawing/2014/main" id="{340DEA7F-7DFF-4E9E-83FE-EC826251C272}"/>
              </a:ext>
            </a:extLst>
          </p:cNvPr>
          <p:cNvSpPr/>
          <p:nvPr/>
        </p:nvSpPr>
        <p:spPr>
          <a:xfrm>
            <a:off x="7316451" y="5335022"/>
            <a:ext cx="3321044"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72" name="Rectangle 71">
            <a:extLst>
              <a:ext uri="{FF2B5EF4-FFF2-40B4-BE49-F238E27FC236}">
                <a16:creationId xmlns:a16="http://schemas.microsoft.com/office/drawing/2014/main" id="{B8991B55-862B-4FC3-91F2-98E1BA2631F5}"/>
              </a:ext>
            </a:extLst>
          </p:cNvPr>
          <p:cNvSpPr/>
          <p:nvPr/>
        </p:nvSpPr>
        <p:spPr>
          <a:xfrm>
            <a:off x="7316451" y="5335022"/>
            <a:ext cx="1633799"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74" name="Rectangle 73">
            <a:extLst>
              <a:ext uri="{FF2B5EF4-FFF2-40B4-BE49-F238E27FC236}">
                <a16:creationId xmlns:a16="http://schemas.microsoft.com/office/drawing/2014/main" id="{DF383723-FCF2-4B13-9ACB-8F6C900D2E8B}"/>
              </a:ext>
            </a:extLst>
          </p:cNvPr>
          <p:cNvSpPr/>
          <p:nvPr/>
        </p:nvSpPr>
        <p:spPr>
          <a:xfrm>
            <a:off x="2522220" y="5638825"/>
            <a:ext cx="3738662"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75" name="Rectangle 74">
            <a:extLst>
              <a:ext uri="{FF2B5EF4-FFF2-40B4-BE49-F238E27FC236}">
                <a16:creationId xmlns:a16="http://schemas.microsoft.com/office/drawing/2014/main" id="{7250DD95-93EB-44B1-9F2E-F095D7721FC8}"/>
              </a:ext>
            </a:extLst>
          </p:cNvPr>
          <p:cNvSpPr/>
          <p:nvPr/>
        </p:nvSpPr>
        <p:spPr>
          <a:xfrm>
            <a:off x="2522220" y="5638825"/>
            <a:ext cx="1839248"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77" name="Rectangle 76">
            <a:extLst>
              <a:ext uri="{FF2B5EF4-FFF2-40B4-BE49-F238E27FC236}">
                <a16:creationId xmlns:a16="http://schemas.microsoft.com/office/drawing/2014/main" id="{2A0ACB40-DEC5-4BD3-82E3-A4695973EFF0}"/>
              </a:ext>
            </a:extLst>
          </p:cNvPr>
          <p:cNvSpPr/>
          <p:nvPr/>
        </p:nvSpPr>
        <p:spPr>
          <a:xfrm>
            <a:off x="8555693" y="5942628"/>
            <a:ext cx="2480027"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78" name="Rectangle 77">
            <a:extLst>
              <a:ext uri="{FF2B5EF4-FFF2-40B4-BE49-F238E27FC236}">
                <a16:creationId xmlns:a16="http://schemas.microsoft.com/office/drawing/2014/main" id="{09E3BA0F-F606-4B8D-B64E-00BBEE8ECE56}"/>
              </a:ext>
            </a:extLst>
          </p:cNvPr>
          <p:cNvSpPr/>
          <p:nvPr/>
        </p:nvSpPr>
        <p:spPr>
          <a:xfrm>
            <a:off x="8555693" y="5942628"/>
            <a:ext cx="1220058"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59" name="Rectangle 58">
            <a:extLst>
              <a:ext uri="{FF2B5EF4-FFF2-40B4-BE49-F238E27FC236}">
                <a16:creationId xmlns:a16="http://schemas.microsoft.com/office/drawing/2014/main" id="{57A427E0-376E-49A3-AF7E-DBDABA79CA0A}"/>
              </a:ext>
            </a:extLst>
          </p:cNvPr>
          <p:cNvSpPr/>
          <p:nvPr/>
        </p:nvSpPr>
        <p:spPr>
          <a:xfrm>
            <a:off x="3678152" y="4074674"/>
            <a:ext cx="2775372"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60" name="Rectangle 59">
            <a:extLst>
              <a:ext uri="{FF2B5EF4-FFF2-40B4-BE49-F238E27FC236}">
                <a16:creationId xmlns:a16="http://schemas.microsoft.com/office/drawing/2014/main" id="{361F1FE7-256C-4A57-9B92-4829760F17B4}"/>
              </a:ext>
            </a:extLst>
          </p:cNvPr>
          <p:cNvSpPr/>
          <p:nvPr/>
        </p:nvSpPr>
        <p:spPr>
          <a:xfrm>
            <a:off x="3678152" y="4074674"/>
            <a:ext cx="1365354"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62" name="Rectangle 61">
            <a:extLst>
              <a:ext uri="{FF2B5EF4-FFF2-40B4-BE49-F238E27FC236}">
                <a16:creationId xmlns:a16="http://schemas.microsoft.com/office/drawing/2014/main" id="{161829AC-A554-4F8F-8E30-0E8676AC4553}"/>
              </a:ext>
            </a:extLst>
          </p:cNvPr>
          <p:cNvSpPr/>
          <p:nvPr/>
        </p:nvSpPr>
        <p:spPr>
          <a:xfrm>
            <a:off x="5001332" y="4378477"/>
            <a:ext cx="5017123"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63" name="Rectangle 62">
            <a:extLst>
              <a:ext uri="{FF2B5EF4-FFF2-40B4-BE49-F238E27FC236}">
                <a16:creationId xmlns:a16="http://schemas.microsoft.com/office/drawing/2014/main" id="{5EBB46C8-34E1-4BC1-928D-A4913D1DCED8}"/>
              </a:ext>
            </a:extLst>
          </p:cNvPr>
          <p:cNvSpPr/>
          <p:nvPr/>
        </p:nvSpPr>
        <p:spPr>
          <a:xfrm>
            <a:off x="5001332" y="4378477"/>
            <a:ext cx="2468191"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65" name="Rectangle 64">
            <a:extLst>
              <a:ext uri="{FF2B5EF4-FFF2-40B4-BE49-F238E27FC236}">
                <a16:creationId xmlns:a16="http://schemas.microsoft.com/office/drawing/2014/main" id="{888372ED-A343-40C3-82AE-F4DCB24062E8}"/>
              </a:ext>
            </a:extLst>
          </p:cNvPr>
          <p:cNvSpPr/>
          <p:nvPr/>
        </p:nvSpPr>
        <p:spPr>
          <a:xfrm>
            <a:off x="3016451" y="4682280"/>
            <a:ext cx="2484600"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66" name="Rectangle 65">
            <a:extLst>
              <a:ext uri="{FF2B5EF4-FFF2-40B4-BE49-F238E27FC236}">
                <a16:creationId xmlns:a16="http://schemas.microsoft.com/office/drawing/2014/main" id="{0B713643-70C9-4C39-8366-30FFF46C9CBD}"/>
              </a:ext>
            </a:extLst>
          </p:cNvPr>
          <p:cNvSpPr/>
          <p:nvPr/>
        </p:nvSpPr>
        <p:spPr>
          <a:xfrm>
            <a:off x="3016451" y="4682280"/>
            <a:ext cx="1222308"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114" name="Rectangle 113">
            <a:extLst>
              <a:ext uri="{FF2B5EF4-FFF2-40B4-BE49-F238E27FC236}">
                <a16:creationId xmlns:a16="http://schemas.microsoft.com/office/drawing/2014/main" id="{7A6F89D5-0751-4C91-9749-9C69192EFB71}"/>
              </a:ext>
            </a:extLst>
          </p:cNvPr>
          <p:cNvSpPr/>
          <p:nvPr/>
        </p:nvSpPr>
        <p:spPr>
          <a:xfrm>
            <a:off x="7243090" y="4074674"/>
            <a:ext cx="2775372"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115" name="Rectangle 114">
            <a:extLst>
              <a:ext uri="{FF2B5EF4-FFF2-40B4-BE49-F238E27FC236}">
                <a16:creationId xmlns:a16="http://schemas.microsoft.com/office/drawing/2014/main" id="{0A9127F8-FACA-452A-89E5-64450183C781}"/>
              </a:ext>
            </a:extLst>
          </p:cNvPr>
          <p:cNvSpPr/>
          <p:nvPr/>
        </p:nvSpPr>
        <p:spPr>
          <a:xfrm>
            <a:off x="7243090" y="4074674"/>
            <a:ext cx="1365354"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sp>
        <p:nvSpPr>
          <p:cNvPr id="117" name="Rectangle 116">
            <a:extLst>
              <a:ext uri="{FF2B5EF4-FFF2-40B4-BE49-F238E27FC236}">
                <a16:creationId xmlns:a16="http://schemas.microsoft.com/office/drawing/2014/main" id="{09D40A77-982B-4750-AD27-257E2B319013}"/>
              </a:ext>
            </a:extLst>
          </p:cNvPr>
          <p:cNvSpPr/>
          <p:nvPr/>
        </p:nvSpPr>
        <p:spPr>
          <a:xfrm>
            <a:off x="8683057" y="4682280"/>
            <a:ext cx="2484600" cy="187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endParaRPr lang="en-US" sz="1000" dirty="0"/>
          </a:p>
        </p:txBody>
      </p:sp>
      <p:sp>
        <p:nvSpPr>
          <p:cNvPr id="118" name="Rectangle 117">
            <a:extLst>
              <a:ext uri="{FF2B5EF4-FFF2-40B4-BE49-F238E27FC236}">
                <a16:creationId xmlns:a16="http://schemas.microsoft.com/office/drawing/2014/main" id="{EC8D05F0-9855-4B7B-BD87-065EF557E631}"/>
              </a:ext>
            </a:extLst>
          </p:cNvPr>
          <p:cNvSpPr/>
          <p:nvPr/>
        </p:nvSpPr>
        <p:spPr>
          <a:xfrm>
            <a:off x="8683057" y="4682280"/>
            <a:ext cx="1222308" cy="18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45720" rtlCol="0" anchor="ctr">
            <a:noAutofit/>
          </a:bodyPr>
          <a:lstStyle/>
          <a:p>
            <a:r>
              <a:rPr lang="en-US" sz="1000" dirty="0"/>
              <a:t>Task title</a:t>
            </a:r>
          </a:p>
        </p:txBody>
      </p:sp>
      <p:grpSp>
        <p:nvGrpSpPr>
          <p:cNvPr id="15364" name="Group 15363">
            <a:extLst>
              <a:ext uri="{FF2B5EF4-FFF2-40B4-BE49-F238E27FC236}">
                <a16:creationId xmlns:a16="http://schemas.microsoft.com/office/drawing/2014/main" id="{F970D821-09D5-4B7C-99FC-4BC07C453752}"/>
              </a:ext>
            </a:extLst>
          </p:cNvPr>
          <p:cNvGrpSpPr/>
          <p:nvPr/>
        </p:nvGrpSpPr>
        <p:grpSpPr>
          <a:xfrm>
            <a:off x="723899" y="2576512"/>
            <a:ext cx="10744201" cy="2524124"/>
            <a:chOff x="676275" y="2595562"/>
            <a:chExt cx="11058526" cy="2524124"/>
          </a:xfrm>
        </p:grpSpPr>
        <p:cxnSp>
          <p:nvCxnSpPr>
            <p:cNvPr id="123" name="Straight Connector 122">
              <a:extLst>
                <a:ext uri="{FF2B5EF4-FFF2-40B4-BE49-F238E27FC236}">
                  <a16:creationId xmlns:a16="http://schemas.microsoft.com/office/drawing/2014/main" id="{3815DDD3-A981-41E6-B708-B4779D308859}"/>
                </a:ext>
              </a:extLst>
            </p:cNvPr>
            <p:cNvCxnSpPr>
              <a:cxnSpLocks/>
            </p:cNvCxnSpPr>
            <p:nvPr/>
          </p:nvCxnSpPr>
          <p:spPr>
            <a:xfrm>
              <a:off x="676275" y="2595562"/>
              <a:ext cx="110585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2C48AC3-549E-4784-BE49-98273F71D6EC}"/>
                </a:ext>
              </a:extLst>
            </p:cNvPr>
            <p:cNvCxnSpPr>
              <a:cxnSpLocks/>
            </p:cNvCxnSpPr>
            <p:nvPr/>
          </p:nvCxnSpPr>
          <p:spPr>
            <a:xfrm>
              <a:off x="676275" y="3857624"/>
              <a:ext cx="110585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6E55E4D-E83B-469D-A35B-E85A37572D05}"/>
                </a:ext>
              </a:extLst>
            </p:cNvPr>
            <p:cNvCxnSpPr>
              <a:cxnSpLocks/>
            </p:cNvCxnSpPr>
            <p:nvPr/>
          </p:nvCxnSpPr>
          <p:spPr>
            <a:xfrm>
              <a:off x="676275" y="5119686"/>
              <a:ext cx="110585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361" name="TextBox 15360">
            <a:extLst>
              <a:ext uri="{FF2B5EF4-FFF2-40B4-BE49-F238E27FC236}">
                <a16:creationId xmlns:a16="http://schemas.microsoft.com/office/drawing/2014/main" id="{AF872A0E-8F47-433F-A726-DC5B82DCEE57}"/>
              </a:ext>
            </a:extLst>
          </p:cNvPr>
          <p:cNvSpPr txBox="1"/>
          <p:nvPr/>
        </p:nvSpPr>
        <p:spPr>
          <a:xfrm>
            <a:off x="798943" y="1676048"/>
            <a:ext cx="910314" cy="538865"/>
          </a:xfrm>
          <a:prstGeom prst="rect">
            <a:avLst/>
          </a:prstGeom>
          <a:noFill/>
        </p:spPr>
        <p:txBody>
          <a:bodyPr wrap="none" rtlCol="0" anchor="ctr" anchorCtr="0">
            <a:spAutoFit/>
          </a:bodyPr>
          <a:lstStyle/>
          <a:p>
            <a:pPr>
              <a:lnSpc>
                <a:spcPts val="1800"/>
              </a:lnSpc>
            </a:pPr>
            <a:r>
              <a:rPr lang="en-US" sz="1200" b="1" dirty="0">
                <a:solidFill>
                  <a:schemeClr val="accent2"/>
                </a:solidFill>
              </a:rPr>
              <a:t>Add</a:t>
            </a:r>
          </a:p>
          <a:p>
            <a:pPr>
              <a:lnSpc>
                <a:spcPts val="1800"/>
              </a:lnSpc>
            </a:pPr>
            <a:r>
              <a:rPr lang="en-US" sz="1200" b="1" dirty="0">
                <a:solidFill>
                  <a:schemeClr val="accent2"/>
                </a:solidFill>
              </a:rPr>
              <a:t>Parameter</a:t>
            </a:r>
          </a:p>
        </p:txBody>
      </p:sp>
      <p:sp>
        <p:nvSpPr>
          <p:cNvPr id="134" name="TextBox 133">
            <a:extLst>
              <a:ext uri="{FF2B5EF4-FFF2-40B4-BE49-F238E27FC236}">
                <a16:creationId xmlns:a16="http://schemas.microsoft.com/office/drawing/2014/main" id="{7AA3E968-C298-4EB9-827B-65EB30887996}"/>
              </a:ext>
            </a:extLst>
          </p:cNvPr>
          <p:cNvSpPr txBox="1"/>
          <p:nvPr/>
        </p:nvSpPr>
        <p:spPr>
          <a:xfrm>
            <a:off x="798943" y="2938110"/>
            <a:ext cx="910314" cy="538865"/>
          </a:xfrm>
          <a:prstGeom prst="rect">
            <a:avLst/>
          </a:prstGeom>
          <a:noFill/>
        </p:spPr>
        <p:txBody>
          <a:bodyPr wrap="none" rtlCol="0" anchor="ctr" anchorCtr="0">
            <a:spAutoFit/>
          </a:bodyPr>
          <a:lstStyle/>
          <a:p>
            <a:pPr>
              <a:lnSpc>
                <a:spcPts val="1800"/>
              </a:lnSpc>
            </a:pPr>
            <a:r>
              <a:rPr lang="en-US" sz="1200" b="1" dirty="0">
                <a:solidFill>
                  <a:schemeClr val="accent2"/>
                </a:solidFill>
              </a:rPr>
              <a:t>Add</a:t>
            </a:r>
          </a:p>
          <a:p>
            <a:pPr>
              <a:lnSpc>
                <a:spcPts val="1800"/>
              </a:lnSpc>
            </a:pPr>
            <a:r>
              <a:rPr lang="en-US" sz="1200" b="1" dirty="0">
                <a:solidFill>
                  <a:schemeClr val="accent2"/>
                </a:solidFill>
              </a:rPr>
              <a:t>Parameter</a:t>
            </a:r>
          </a:p>
        </p:txBody>
      </p:sp>
      <p:sp>
        <p:nvSpPr>
          <p:cNvPr id="135" name="TextBox 134">
            <a:extLst>
              <a:ext uri="{FF2B5EF4-FFF2-40B4-BE49-F238E27FC236}">
                <a16:creationId xmlns:a16="http://schemas.microsoft.com/office/drawing/2014/main" id="{43F870CF-D2D1-407C-89E3-76D1E09257BB}"/>
              </a:ext>
            </a:extLst>
          </p:cNvPr>
          <p:cNvSpPr txBox="1"/>
          <p:nvPr/>
        </p:nvSpPr>
        <p:spPr>
          <a:xfrm>
            <a:off x="798943" y="4200172"/>
            <a:ext cx="910314" cy="538865"/>
          </a:xfrm>
          <a:prstGeom prst="rect">
            <a:avLst/>
          </a:prstGeom>
          <a:noFill/>
        </p:spPr>
        <p:txBody>
          <a:bodyPr wrap="none" rtlCol="0" anchor="ctr" anchorCtr="0">
            <a:spAutoFit/>
          </a:bodyPr>
          <a:lstStyle/>
          <a:p>
            <a:pPr>
              <a:lnSpc>
                <a:spcPts val="1800"/>
              </a:lnSpc>
            </a:pPr>
            <a:r>
              <a:rPr lang="en-US" sz="1200" b="1" dirty="0">
                <a:solidFill>
                  <a:schemeClr val="accent2"/>
                </a:solidFill>
              </a:rPr>
              <a:t>Add</a:t>
            </a:r>
          </a:p>
          <a:p>
            <a:pPr>
              <a:lnSpc>
                <a:spcPts val="1800"/>
              </a:lnSpc>
            </a:pPr>
            <a:r>
              <a:rPr lang="en-US" sz="1200" b="1" dirty="0">
                <a:solidFill>
                  <a:schemeClr val="accent2"/>
                </a:solidFill>
              </a:rPr>
              <a:t>Parameter</a:t>
            </a:r>
          </a:p>
        </p:txBody>
      </p:sp>
      <p:sp>
        <p:nvSpPr>
          <p:cNvPr id="136" name="TextBox 135">
            <a:extLst>
              <a:ext uri="{FF2B5EF4-FFF2-40B4-BE49-F238E27FC236}">
                <a16:creationId xmlns:a16="http://schemas.microsoft.com/office/drawing/2014/main" id="{68385B43-C0E6-46DF-AFD1-1B82B3C5DD64}"/>
              </a:ext>
            </a:extLst>
          </p:cNvPr>
          <p:cNvSpPr txBox="1"/>
          <p:nvPr/>
        </p:nvSpPr>
        <p:spPr>
          <a:xfrm>
            <a:off x="798943" y="5462234"/>
            <a:ext cx="910314" cy="538865"/>
          </a:xfrm>
          <a:prstGeom prst="rect">
            <a:avLst/>
          </a:prstGeom>
          <a:noFill/>
        </p:spPr>
        <p:txBody>
          <a:bodyPr wrap="none" rtlCol="0" anchor="ctr" anchorCtr="0">
            <a:spAutoFit/>
          </a:bodyPr>
          <a:lstStyle/>
          <a:p>
            <a:pPr>
              <a:lnSpc>
                <a:spcPts val="1800"/>
              </a:lnSpc>
            </a:pPr>
            <a:r>
              <a:rPr lang="en-US" sz="1200" b="1" dirty="0">
                <a:solidFill>
                  <a:schemeClr val="accent2"/>
                </a:solidFill>
              </a:rPr>
              <a:t>Add</a:t>
            </a:r>
          </a:p>
          <a:p>
            <a:pPr>
              <a:lnSpc>
                <a:spcPts val="1800"/>
              </a:lnSpc>
            </a:pPr>
            <a:r>
              <a:rPr lang="en-US" sz="1200" b="1" dirty="0">
                <a:solidFill>
                  <a:schemeClr val="accent2"/>
                </a:solidFill>
              </a:rPr>
              <a:t>Parameter</a:t>
            </a:r>
          </a:p>
        </p:txBody>
      </p:sp>
      <p:grpSp>
        <p:nvGrpSpPr>
          <p:cNvPr id="2" name="Group 1">
            <a:extLst>
              <a:ext uri="{FF2B5EF4-FFF2-40B4-BE49-F238E27FC236}">
                <a16:creationId xmlns:a16="http://schemas.microsoft.com/office/drawing/2014/main" id="{9DAA18BF-9608-4605-924C-D89B2B15EE39}"/>
              </a:ext>
            </a:extLst>
          </p:cNvPr>
          <p:cNvGrpSpPr/>
          <p:nvPr/>
        </p:nvGrpSpPr>
        <p:grpSpPr>
          <a:xfrm>
            <a:off x="5898012" y="933170"/>
            <a:ext cx="441789" cy="460431"/>
            <a:chOff x="5898012" y="933170"/>
            <a:chExt cx="441789" cy="460431"/>
          </a:xfrm>
        </p:grpSpPr>
        <p:sp>
          <p:nvSpPr>
            <p:cNvPr id="148" name="TextBox 147">
              <a:extLst>
                <a:ext uri="{FF2B5EF4-FFF2-40B4-BE49-F238E27FC236}">
                  <a16:creationId xmlns:a16="http://schemas.microsoft.com/office/drawing/2014/main" id="{A1DCF13C-E33F-4EC5-AD28-914428439BB3}"/>
                </a:ext>
              </a:extLst>
            </p:cNvPr>
            <p:cNvSpPr txBox="1"/>
            <p:nvPr/>
          </p:nvSpPr>
          <p:spPr>
            <a:xfrm>
              <a:off x="5898013" y="933170"/>
              <a:ext cx="441788" cy="308033"/>
            </a:xfrm>
            <a:prstGeom prst="rect">
              <a:avLst/>
            </a:prstGeom>
            <a:noFill/>
          </p:spPr>
          <p:txBody>
            <a:bodyPr wrap="none" lIns="0" rtlCol="0" anchor="ctr" anchorCtr="0">
              <a:spAutoFit/>
            </a:bodyPr>
            <a:lstStyle/>
            <a:p>
              <a:pPr>
                <a:lnSpc>
                  <a:spcPts val="1800"/>
                </a:lnSpc>
              </a:pPr>
              <a:r>
                <a:rPr lang="en-US" sz="1200" b="1" dirty="0">
                  <a:solidFill>
                    <a:schemeClr val="accent2"/>
                  </a:solidFill>
                </a:rPr>
                <a:t>20XX</a:t>
              </a:r>
            </a:p>
          </p:txBody>
        </p:sp>
        <p:sp>
          <p:nvSpPr>
            <p:cNvPr id="15368" name="Right Triangle 15367">
              <a:extLst>
                <a:ext uri="{FF2B5EF4-FFF2-40B4-BE49-F238E27FC236}">
                  <a16:creationId xmlns:a16="http://schemas.microsoft.com/office/drawing/2014/main" id="{28FA2336-B1E0-4C09-A364-BBF802231513}"/>
                </a:ext>
              </a:extLst>
            </p:cNvPr>
            <p:cNvSpPr/>
            <p:nvPr/>
          </p:nvSpPr>
          <p:spPr>
            <a:xfrm rot="10800000" flipH="1">
              <a:off x="5898012" y="1309914"/>
              <a:ext cx="83687" cy="8368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spTree>
    <p:extLst>
      <p:ext uri="{BB962C8B-B14F-4D97-AF65-F5344CB8AC3E}">
        <p14:creationId xmlns:p14="http://schemas.microsoft.com/office/powerpoint/2010/main" val="345771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2FE0A3-0FF7-460E-B424-6A3F21913CEC}"/>
              </a:ext>
            </a:extLst>
          </p:cNvPr>
          <p:cNvSpPr txBox="1"/>
          <p:nvPr/>
        </p:nvSpPr>
        <p:spPr>
          <a:xfrm>
            <a:off x="1995055" y="640955"/>
            <a:ext cx="8201890" cy="553998"/>
          </a:xfrm>
          <a:prstGeom prst="rect">
            <a:avLst/>
          </a:prstGeom>
          <a:noFill/>
        </p:spPr>
        <p:txBody>
          <a:bodyPr wrap="square" rtlCol="0">
            <a:spAutoFit/>
          </a:bodyPr>
          <a:lstStyle/>
          <a:p>
            <a:pPr algn="ctr"/>
            <a:r>
              <a:rPr lang="en-US" sz="3000" b="1" dirty="0">
                <a:solidFill>
                  <a:schemeClr val="accent2"/>
                </a:solidFill>
              </a:rPr>
              <a:t>Submission Requirements</a:t>
            </a:r>
          </a:p>
        </p:txBody>
      </p:sp>
      <p:grpSp>
        <p:nvGrpSpPr>
          <p:cNvPr id="12" name="Group 11">
            <a:extLst>
              <a:ext uri="{FF2B5EF4-FFF2-40B4-BE49-F238E27FC236}">
                <a16:creationId xmlns:a16="http://schemas.microsoft.com/office/drawing/2014/main" id="{FF47E760-C378-4DC8-90A8-D7F2EE36D5F6}"/>
              </a:ext>
            </a:extLst>
          </p:cNvPr>
          <p:cNvGrpSpPr/>
          <p:nvPr/>
        </p:nvGrpSpPr>
        <p:grpSpPr>
          <a:xfrm>
            <a:off x="1319294" y="1549833"/>
            <a:ext cx="2766043" cy="4514834"/>
            <a:chOff x="828949" y="1485901"/>
            <a:chExt cx="2616970" cy="4271513"/>
          </a:xfrm>
        </p:grpSpPr>
        <p:grpSp>
          <p:nvGrpSpPr>
            <p:cNvPr id="9" name="Group 8">
              <a:extLst>
                <a:ext uri="{FF2B5EF4-FFF2-40B4-BE49-F238E27FC236}">
                  <a16:creationId xmlns:a16="http://schemas.microsoft.com/office/drawing/2014/main" id="{CB4CDFA0-52C5-4404-9269-A0C695D5E3C8}"/>
                </a:ext>
              </a:extLst>
            </p:cNvPr>
            <p:cNvGrpSpPr/>
            <p:nvPr/>
          </p:nvGrpSpPr>
          <p:grpSpPr>
            <a:xfrm>
              <a:off x="828949" y="1485901"/>
              <a:ext cx="2599288" cy="4271513"/>
              <a:chOff x="1466241" y="2275204"/>
              <a:chExt cx="1864606" cy="3064181"/>
            </a:xfrm>
          </p:grpSpPr>
          <p:sp>
            <p:nvSpPr>
              <p:cNvPr id="5" name="Rectangle 4">
                <a:extLst>
                  <a:ext uri="{FF2B5EF4-FFF2-40B4-BE49-F238E27FC236}">
                    <a16:creationId xmlns:a16="http://schemas.microsoft.com/office/drawing/2014/main" id="{021DF6A4-9D7E-457D-A238-C13C4152F6FC}"/>
                  </a:ext>
                </a:extLst>
              </p:cNvPr>
              <p:cNvSpPr/>
              <p:nvPr/>
            </p:nvSpPr>
            <p:spPr>
              <a:xfrm>
                <a:off x="1466241" y="2411223"/>
                <a:ext cx="1742159" cy="2928162"/>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68A697-BC7E-4071-A010-89425652AEE8}"/>
                  </a:ext>
                </a:extLst>
              </p:cNvPr>
              <p:cNvSpPr/>
              <p:nvPr/>
            </p:nvSpPr>
            <p:spPr>
              <a:xfrm>
                <a:off x="1601371" y="2275204"/>
                <a:ext cx="1729476" cy="2928161"/>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FCDFA07-1CF6-4D94-BDCF-987A0BD45C46}"/>
                </a:ext>
              </a:extLst>
            </p:cNvPr>
            <p:cNvSpPr txBox="1"/>
            <p:nvPr/>
          </p:nvSpPr>
          <p:spPr>
            <a:xfrm>
              <a:off x="1035004" y="1695954"/>
              <a:ext cx="2410915" cy="687511"/>
            </a:xfrm>
            <a:prstGeom prst="rect">
              <a:avLst/>
            </a:prstGeom>
            <a:noFill/>
          </p:spPr>
          <p:txBody>
            <a:bodyPr wrap="square" lIns="182880" rIns="182880" rtlCol="0">
              <a:spAutoFit/>
            </a:bodyPr>
            <a:lstStyle/>
            <a:p>
              <a:pPr>
                <a:lnSpc>
                  <a:spcPts val="1700"/>
                </a:lnSpc>
              </a:pPr>
              <a:r>
                <a:rPr lang="en-US" sz="1100" b="1" dirty="0">
                  <a:solidFill>
                    <a:schemeClr val="accent2"/>
                  </a:solidFill>
                </a:rPr>
                <a:t>Vendor must produce copies of the following or their current equivalent:</a:t>
              </a:r>
            </a:p>
          </p:txBody>
        </p:sp>
        <p:sp>
          <p:nvSpPr>
            <p:cNvPr id="11" name="TextBox 10">
              <a:extLst>
                <a:ext uri="{FF2B5EF4-FFF2-40B4-BE49-F238E27FC236}">
                  <a16:creationId xmlns:a16="http://schemas.microsoft.com/office/drawing/2014/main" id="{2928BE6D-5F9E-4BF5-90E4-EFDEB7F0B52C}"/>
                </a:ext>
              </a:extLst>
            </p:cNvPr>
            <p:cNvSpPr txBox="1"/>
            <p:nvPr/>
          </p:nvSpPr>
          <p:spPr>
            <a:xfrm>
              <a:off x="1035004" y="2641711"/>
              <a:ext cx="2173592" cy="1243258"/>
            </a:xfrm>
            <a:prstGeom prst="rect">
              <a:avLst/>
            </a:prstGeom>
            <a:noFill/>
          </p:spPr>
          <p:txBody>
            <a:bodyPr wrap="square" lIns="182880" rIns="182880" rtlCol="0">
              <a:spAutoFit/>
            </a:bodyPr>
            <a:lstStyle/>
            <a:p>
              <a:pPr marL="171450" indent="-171450">
                <a:lnSpc>
                  <a:spcPts val="1400"/>
                </a:lnSpc>
                <a:spcAft>
                  <a:spcPts val="600"/>
                </a:spcAft>
                <a:buClr>
                  <a:schemeClr val="accent2"/>
                </a:buClr>
                <a:buFont typeface="Arial" panose="020B0604020202020204" pitchFamily="34" charset="0"/>
                <a:buChar char="•"/>
              </a:pPr>
              <a:r>
                <a:rPr lang="en-US" sz="1000" dirty="0"/>
                <a:t>Copy of trading license</a:t>
              </a:r>
            </a:p>
            <a:p>
              <a:pPr marL="171450" indent="-171450">
                <a:lnSpc>
                  <a:spcPts val="1400"/>
                </a:lnSpc>
                <a:spcAft>
                  <a:spcPts val="600"/>
                </a:spcAft>
                <a:buClr>
                  <a:schemeClr val="accent2"/>
                </a:buClr>
                <a:buFont typeface="Arial" panose="020B0604020202020204" pitchFamily="34" charset="0"/>
                <a:buChar char="•"/>
              </a:pPr>
              <a:r>
                <a:rPr lang="en-US" sz="1000" dirty="0"/>
                <a:t>Copy of Certificate of Registration</a:t>
              </a:r>
            </a:p>
            <a:p>
              <a:pPr marL="171450" indent="-171450">
                <a:lnSpc>
                  <a:spcPts val="1400"/>
                </a:lnSpc>
                <a:spcAft>
                  <a:spcPts val="600"/>
                </a:spcAft>
                <a:buClr>
                  <a:schemeClr val="accent2"/>
                </a:buClr>
                <a:buFont typeface="Arial" panose="020B0604020202020204" pitchFamily="34" charset="0"/>
                <a:buChar char="•"/>
              </a:pPr>
              <a:r>
                <a:rPr lang="en-US" sz="1000" dirty="0"/>
                <a:t>Copy of annual Audited and Certified Financial statements for the last 2 financial years</a:t>
              </a:r>
            </a:p>
          </p:txBody>
        </p:sp>
      </p:grpSp>
      <p:grpSp>
        <p:nvGrpSpPr>
          <p:cNvPr id="13" name="Group 12">
            <a:extLst>
              <a:ext uri="{FF2B5EF4-FFF2-40B4-BE49-F238E27FC236}">
                <a16:creationId xmlns:a16="http://schemas.microsoft.com/office/drawing/2014/main" id="{2D81EF8C-7114-4325-8DEF-4DC6F530B236}"/>
              </a:ext>
            </a:extLst>
          </p:cNvPr>
          <p:cNvGrpSpPr/>
          <p:nvPr/>
        </p:nvGrpSpPr>
        <p:grpSpPr>
          <a:xfrm>
            <a:off x="4622655" y="1932398"/>
            <a:ext cx="2766158" cy="4534271"/>
            <a:chOff x="828840" y="1485899"/>
            <a:chExt cx="2617079" cy="4289903"/>
          </a:xfrm>
          <a:effectLst/>
        </p:grpSpPr>
        <p:grpSp>
          <p:nvGrpSpPr>
            <p:cNvPr id="14" name="Group 13">
              <a:extLst>
                <a:ext uri="{FF2B5EF4-FFF2-40B4-BE49-F238E27FC236}">
                  <a16:creationId xmlns:a16="http://schemas.microsoft.com/office/drawing/2014/main" id="{D93BF3F8-F2EB-4542-A544-26F993E9F00E}"/>
                </a:ext>
              </a:extLst>
            </p:cNvPr>
            <p:cNvGrpSpPr/>
            <p:nvPr/>
          </p:nvGrpSpPr>
          <p:grpSpPr>
            <a:xfrm>
              <a:off x="828840" y="1485899"/>
              <a:ext cx="2599397" cy="4289903"/>
              <a:chOff x="1466163" y="2275204"/>
              <a:chExt cx="1864684" cy="3077374"/>
            </a:xfrm>
          </p:grpSpPr>
          <p:sp>
            <p:nvSpPr>
              <p:cNvPr id="17" name="Rectangle 16">
                <a:extLst>
                  <a:ext uri="{FF2B5EF4-FFF2-40B4-BE49-F238E27FC236}">
                    <a16:creationId xmlns:a16="http://schemas.microsoft.com/office/drawing/2014/main" id="{97C0445E-712E-44C5-9AE1-13D134054F48}"/>
                  </a:ext>
                </a:extLst>
              </p:cNvPr>
              <p:cNvSpPr/>
              <p:nvPr/>
            </p:nvSpPr>
            <p:spPr>
              <a:xfrm>
                <a:off x="1466163" y="2424418"/>
                <a:ext cx="1742317" cy="2928160"/>
              </a:xfrm>
              <a:prstGeom prst="rect">
                <a:avLst/>
              </a:prstGeom>
              <a:solidFill>
                <a:schemeClr val="accent4">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E8A189-4ABA-4FDC-A672-7B88744F67E6}"/>
                  </a:ext>
                </a:extLst>
              </p:cNvPr>
              <p:cNvSpPr/>
              <p:nvPr/>
            </p:nvSpPr>
            <p:spPr>
              <a:xfrm>
                <a:off x="1601371" y="2275204"/>
                <a:ext cx="1729476" cy="2928161"/>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6C90C25-4D4F-4781-8949-71E90A9DA66C}"/>
                </a:ext>
              </a:extLst>
            </p:cNvPr>
            <p:cNvSpPr txBox="1"/>
            <p:nvPr/>
          </p:nvSpPr>
          <p:spPr>
            <a:xfrm>
              <a:off x="1035004" y="1721998"/>
              <a:ext cx="2410915" cy="485255"/>
            </a:xfrm>
            <a:prstGeom prst="rect">
              <a:avLst/>
            </a:prstGeom>
            <a:noFill/>
          </p:spPr>
          <p:txBody>
            <a:bodyPr wrap="square" lIns="182880" rIns="182880" rtlCol="0">
              <a:spAutoFit/>
            </a:bodyPr>
            <a:lstStyle/>
            <a:p>
              <a:pPr>
                <a:lnSpc>
                  <a:spcPts val="1700"/>
                </a:lnSpc>
              </a:pPr>
              <a:r>
                <a:rPr lang="en-US" sz="1100" b="1" dirty="0">
                  <a:solidFill>
                    <a:schemeClr val="accent3">
                      <a:lumMod val="50000"/>
                    </a:schemeClr>
                  </a:solidFill>
                </a:rPr>
                <a:t>Vendor must supply with proposal:</a:t>
              </a:r>
            </a:p>
          </p:txBody>
        </p:sp>
        <p:sp>
          <p:nvSpPr>
            <p:cNvPr id="16" name="TextBox 15">
              <a:extLst>
                <a:ext uri="{FF2B5EF4-FFF2-40B4-BE49-F238E27FC236}">
                  <a16:creationId xmlns:a16="http://schemas.microsoft.com/office/drawing/2014/main" id="{B920B715-C940-4020-933B-057BFB1C383B}"/>
                </a:ext>
              </a:extLst>
            </p:cNvPr>
            <p:cNvSpPr txBox="1"/>
            <p:nvPr/>
          </p:nvSpPr>
          <p:spPr>
            <a:xfrm>
              <a:off x="1035004" y="2231341"/>
              <a:ext cx="2104250" cy="1655775"/>
            </a:xfrm>
            <a:prstGeom prst="rect">
              <a:avLst/>
            </a:prstGeom>
            <a:noFill/>
          </p:spPr>
          <p:txBody>
            <a:bodyPr wrap="square" lIns="182880" rIns="182880" rtlCol="0">
              <a:spAutoFit/>
            </a:bodyPr>
            <a:lstStyle/>
            <a:p>
              <a:pPr marL="171450" indent="-171450">
                <a:lnSpc>
                  <a:spcPts val="1400"/>
                </a:lnSpc>
                <a:spcAft>
                  <a:spcPts val="600"/>
                </a:spcAft>
                <a:buClr>
                  <a:srgbClr val="2CB7B7"/>
                </a:buClr>
                <a:buFont typeface="Arial" panose="020B0604020202020204" pitchFamily="34" charset="0"/>
                <a:buChar char="•"/>
              </a:pPr>
              <a:r>
                <a:rPr lang="en-US" sz="1000" dirty="0"/>
                <a:t>A brief description of the related services offered</a:t>
              </a:r>
            </a:p>
            <a:p>
              <a:pPr marL="171450" indent="-171450">
                <a:lnSpc>
                  <a:spcPts val="1400"/>
                </a:lnSpc>
                <a:spcAft>
                  <a:spcPts val="600"/>
                </a:spcAft>
                <a:buClr>
                  <a:srgbClr val="2CB7B7"/>
                </a:buClr>
                <a:buFont typeface="Arial" panose="020B0604020202020204" pitchFamily="34" charset="0"/>
                <a:buChar char="•"/>
              </a:pPr>
              <a:r>
                <a:rPr lang="en-US" sz="1000" dirty="0"/>
                <a:t>The </a:t>
              </a:r>
              <a:r>
                <a:rPr lang="en-US" sz="1000"/>
                <a:t>total proposal </a:t>
              </a:r>
              <a:r>
                <a:rPr lang="en-US" sz="1000" dirty="0"/>
                <a:t>price</a:t>
              </a:r>
            </a:p>
            <a:p>
              <a:pPr marL="171450" indent="-171450">
                <a:lnSpc>
                  <a:spcPts val="1400"/>
                </a:lnSpc>
                <a:spcAft>
                  <a:spcPts val="600"/>
                </a:spcAft>
                <a:buClr>
                  <a:srgbClr val="2CB7B7"/>
                </a:buClr>
                <a:buFont typeface="Arial" panose="020B0604020202020204" pitchFamily="34" charset="0"/>
                <a:buChar char="•"/>
              </a:pPr>
              <a:r>
                <a:rPr lang="en-US" sz="1000" dirty="0"/>
                <a:t>Any discounts offered and methodology for application</a:t>
              </a:r>
            </a:p>
            <a:p>
              <a:pPr marL="171450" indent="-171450">
                <a:lnSpc>
                  <a:spcPts val="1400"/>
                </a:lnSpc>
                <a:spcAft>
                  <a:spcPts val="600"/>
                </a:spcAft>
                <a:buClr>
                  <a:srgbClr val="2CB7B7"/>
                </a:buClr>
                <a:buFont typeface="Arial" panose="020B0604020202020204" pitchFamily="34" charset="0"/>
                <a:buChar char="•"/>
              </a:pPr>
              <a:r>
                <a:rPr lang="en-US" sz="1000" dirty="0"/>
                <a:t>A declaration that the Bidder is not participating in more than one bid for this contract.</a:t>
              </a:r>
            </a:p>
          </p:txBody>
        </p:sp>
      </p:grpSp>
      <p:grpSp>
        <p:nvGrpSpPr>
          <p:cNvPr id="19" name="Group 18">
            <a:extLst>
              <a:ext uri="{FF2B5EF4-FFF2-40B4-BE49-F238E27FC236}">
                <a16:creationId xmlns:a16="http://schemas.microsoft.com/office/drawing/2014/main" id="{C9B467F2-41F8-4ADC-9E51-E5A8EB7E8040}"/>
              </a:ext>
            </a:extLst>
          </p:cNvPr>
          <p:cNvGrpSpPr/>
          <p:nvPr/>
        </p:nvGrpSpPr>
        <p:grpSpPr>
          <a:xfrm>
            <a:off x="7926249" y="1549830"/>
            <a:ext cx="2747357" cy="4510772"/>
            <a:chOff x="846628" y="1485899"/>
            <a:chExt cx="2599291" cy="4267670"/>
          </a:xfrm>
          <a:effectLst/>
        </p:grpSpPr>
        <p:grpSp>
          <p:nvGrpSpPr>
            <p:cNvPr id="20" name="Group 19">
              <a:extLst>
                <a:ext uri="{FF2B5EF4-FFF2-40B4-BE49-F238E27FC236}">
                  <a16:creationId xmlns:a16="http://schemas.microsoft.com/office/drawing/2014/main" id="{E9A4C2D0-9598-41F2-A52E-BC6E9381E36D}"/>
                </a:ext>
              </a:extLst>
            </p:cNvPr>
            <p:cNvGrpSpPr/>
            <p:nvPr/>
          </p:nvGrpSpPr>
          <p:grpSpPr>
            <a:xfrm>
              <a:off x="846628" y="1485899"/>
              <a:ext cx="2581607" cy="4267670"/>
              <a:chOff x="1478924" y="2275204"/>
              <a:chExt cx="1851923" cy="3061425"/>
            </a:xfrm>
          </p:grpSpPr>
          <p:sp>
            <p:nvSpPr>
              <p:cNvPr id="23" name="Rectangle 22">
                <a:extLst>
                  <a:ext uri="{FF2B5EF4-FFF2-40B4-BE49-F238E27FC236}">
                    <a16:creationId xmlns:a16="http://schemas.microsoft.com/office/drawing/2014/main" id="{9C8A5529-0506-41F6-95B2-632C47A85661}"/>
                  </a:ext>
                </a:extLst>
              </p:cNvPr>
              <p:cNvSpPr/>
              <p:nvPr/>
            </p:nvSpPr>
            <p:spPr>
              <a:xfrm>
                <a:off x="1478924" y="2408467"/>
                <a:ext cx="1742317" cy="2928162"/>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39FFE88-6621-4971-8CBD-DA0F9061F756}"/>
                  </a:ext>
                </a:extLst>
              </p:cNvPr>
              <p:cNvSpPr/>
              <p:nvPr/>
            </p:nvSpPr>
            <p:spPr>
              <a:xfrm>
                <a:off x="1601371" y="2275204"/>
                <a:ext cx="1729476" cy="2928161"/>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EA60ABF5-EEA7-4E5F-9330-10FC8A2300C0}"/>
                </a:ext>
              </a:extLst>
            </p:cNvPr>
            <p:cNvSpPr txBox="1"/>
            <p:nvPr/>
          </p:nvSpPr>
          <p:spPr>
            <a:xfrm>
              <a:off x="1035004" y="1695954"/>
              <a:ext cx="2410915" cy="687511"/>
            </a:xfrm>
            <a:prstGeom prst="rect">
              <a:avLst/>
            </a:prstGeom>
            <a:noFill/>
          </p:spPr>
          <p:txBody>
            <a:bodyPr wrap="square" lIns="182880" rIns="182880" rtlCol="0">
              <a:spAutoFit/>
            </a:bodyPr>
            <a:lstStyle/>
            <a:p>
              <a:pPr>
                <a:lnSpc>
                  <a:spcPts val="1700"/>
                </a:lnSpc>
              </a:pPr>
              <a:r>
                <a:rPr lang="en-US" sz="1100" b="1" dirty="0">
                  <a:solidFill>
                    <a:schemeClr val="tx2"/>
                  </a:solidFill>
                </a:rPr>
                <a:t>Vendor shall submit the Price Matrix under the required format and include:</a:t>
              </a:r>
            </a:p>
          </p:txBody>
        </p:sp>
        <p:sp>
          <p:nvSpPr>
            <p:cNvPr id="22" name="TextBox 21">
              <a:extLst>
                <a:ext uri="{FF2B5EF4-FFF2-40B4-BE49-F238E27FC236}">
                  <a16:creationId xmlns:a16="http://schemas.microsoft.com/office/drawing/2014/main" id="{DEAA7D6C-DEBB-4E8A-A838-EDB8F9D0C48A}"/>
                </a:ext>
              </a:extLst>
            </p:cNvPr>
            <p:cNvSpPr txBox="1"/>
            <p:nvPr/>
          </p:nvSpPr>
          <p:spPr>
            <a:xfrm>
              <a:off x="1035004" y="2641711"/>
              <a:ext cx="2240439" cy="1385212"/>
            </a:xfrm>
            <a:prstGeom prst="rect">
              <a:avLst/>
            </a:prstGeom>
            <a:noFill/>
          </p:spPr>
          <p:txBody>
            <a:bodyPr wrap="square" lIns="182880" rIns="182880" rtlCol="0">
              <a:spAutoFit/>
            </a:bodyPr>
            <a:lstStyle/>
            <a:p>
              <a:pPr marL="171450" indent="-171450">
                <a:lnSpc>
                  <a:spcPts val="1400"/>
                </a:lnSpc>
                <a:spcAft>
                  <a:spcPts val="600"/>
                </a:spcAft>
                <a:buClr>
                  <a:schemeClr val="tx1">
                    <a:lumMod val="50000"/>
                    <a:lumOff val="50000"/>
                  </a:schemeClr>
                </a:buClr>
                <a:buFont typeface="Arial" panose="020B0604020202020204" pitchFamily="34" charset="0"/>
                <a:buChar char="•"/>
              </a:pPr>
              <a:r>
                <a:rPr lang="en-US" sz="1000" dirty="0"/>
                <a:t>The unit prices</a:t>
              </a:r>
            </a:p>
            <a:p>
              <a:pPr marL="171450" indent="-171450">
                <a:lnSpc>
                  <a:spcPts val="1400"/>
                </a:lnSpc>
                <a:spcAft>
                  <a:spcPts val="600"/>
                </a:spcAft>
                <a:buClr>
                  <a:schemeClr val="tx1">
                    <a:lumMod val="50000"/>
                    <a:lumOff val="50000"/>
                  </a:schemeClr>
                </a:buClr>
                <a:buFont typeface="Arial" panose="020B0604020202020204" pitchFamily="34" charset="0"/>
                <a:buChar char="•"/>
              </a:pPr>
              <a:r>
                <a:rPr lang="en-US" sz="1000" dirty="0"/>
                <a:t>Local taxes paid or payable </a:t>
              </a:r>
            </a:p>
            <a:p>
              <a:pPr marL="171450" indent="-171450">
                <a:lnSpc>
                  <a:spcPts val="1400"/>
                </a:lnSpc>
                <a:spcAft>
                  <a:spcPts val="600"/>
                </a:spcAft>
                <a:buClr>
                  <a:schemeClr val="tx1">
                    <a:lumMod val="50000"/>
                    <a:lumOff val="50000"/>
                  </a:schemeClr>
                </a:buClr>
                <a:buFont typeface="Arial" panose="020B0604020202020204" pitchFamily="34" charset="0"/>
                <a:buChar char="•"/>
              </a:pPr>
              <a:r>
                <a:rPr lang="en-US" sz="1000" dirty="0"/>
                <a:t>The total price per line item</a:t>
              </a:r>
            </a:p>
            <a:p>
              <a:pPr marL="171450" indent="-171450">
                <a:lnSpc>
                  <a:spcPts val="1400"/>
                </a:lnSpc>
                <a:spcAft>
                  <a:spcPts val="600"/>
                </a:spcAft>
                <a:buClr>
                  <a:schemeClr val="tx1">
                    <a:lumMod val="50000"/>
                    <a:lumOff val="50000"/>
                  </a:schemeClr>
                </a:buClr>
                <a:buFont typeface="Arial" panose="020B0604020202020204" pitchFamily="34" charset="0"/>
                <a:buChar char="•"/>
              </a:pPr>
              <a:r>
                <a:rPr lang="en-US" sz="1000" dirty="0"/>
                <a:t>Subtotals and totals</a:t>
              </a:r>
            </a:p>
            <a:p>
              <a:pPr marL="171450" indent="-171450">
                <a:lnSpc>
                  <a:spcPts val="1400"/>
                </a:lnSpc>
                <a:spcAft>
                  <a:spcPts val="600"/>
                </a:spcAft>
                <a:buClr>
                  <a:schemeClr val="tx1">
                    <a:lumMod val="50000"/>
                    <a:lumOff val="50000"/>
                  </a:schemeClr>
                </a:buClr>
                <a:buFont typeface="Arial" panose="020B0604020202020204" pitchFamily="34" charset="0"/>
                <a:buChar char="•"/>
              </a:pPr>
              <a:r>
                <a:rPr lang="en-US" sz="1000" dirty="0"/>
                <a:t>An authorized signature of the signatory to the bid</a:t>
              </a:r>
            </a:p>
          </p:txBody>
        </p:sp>
      </p:grpSp>
    </p:spTree>
    <p:extLst>
      <p:ext uri="{BB962C8B-B14F-4D97-AF65-F5344CB8AC3E}">
        <p14:creationId xmlns:p14="http://schemas.microsoft.com/office/powerpoint/2010/main" val="851719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6CECF-158F-B405-A312-4237435920C1}"/>
              </a:ext>
            </a:extLst>
          </p:cNvPr>
          <p:cNvSpPr txBox="1"/>
          <p:nvPr/>
        </p:nvSpPr>
        <p:spPr>
          <a:xfrm>
            <a:off x="993734" y="859424"/>
            <a:ext cx="10224787" cy="461665"/>
          </a:xfrm>
          <a:prstGeom prst="rect">
            <a:avLst/>
          </a:prstGeom>
          <a:noFill/>
        </p:spPr>
        <p:txBody>
          <a:bodyPr wrap="none" rtlCol="0">
            <a:spAutoFit/>
          </a:bodyPr>
          <a:lstStyle/>
          <a:p>
            <a:pPr algn="ctr"/>
            <a:r>
              <a:rPr lang="en-US" sz="1200" dirty="0"/>
              <a:t>The proposed IAM solution should deliver comprehensive technical capabilities that support our organization's security, scalability, and usability needs. </a:t>
            </a:r>
            <a:br>
              <a:rPr lang="en-US" sz="1200" dirty="0"/>
            </a:br>
            <a:r>
              <a:rPr lang="en-US" sz="1200" dirty="0"/>
              <a:t>Please outline how your proposed solution addresses these requirements. </a:t>
            </a:r>
          </a:p>
        </p:txBody>
      </p:sp>
      <p:sp>
        <p:nvSpPr>
          <p:cNvPr id="14" name="TextBox 13">
            <a:extLst>
              <a:ext uri="{FF2B5EF4-FFF2-40B4-BE49-F238E27FC236}">
                <a16:creationId xmlns:a16="http://schemas.microsoft.com/office/drawing/2014/main" id="{4F9C2A14-EBD6-4518-A6B4-42A092714483}"/>
              </a:ext>
            </a:extLst>
          </p:cNvPr>
          <p:cNvSpPr txBox="1"/>
          <p:nvPr/>
        </p:nvSpPr>
        <p:spPr>
          <a:xfrm>
            <a:off x="1951535" y="360284"/>
            <a:ext cx="8201890" cy="553998"/>
          </a:xfrm>
          <a:prstGeom prst="rect">
            <a:avLst/>
          </a:prstGeom>
          <a:noFill/>
        </p:spPr>
        <p:txBody>
          <a:bodyPr wrap="square" lIns="91440" tIns="45720" rIns="91440" bIns="45720" rtlCol="0" anchor="t">
            <a:spAutoFit/>
          </a:bodyPr>
          <a:lstStyle/>
          <a:p>
            <a:pPr algn="ctr"/>
            <a:r>
              <a:rPr lang="en-US" sz="3000" b="1" dirty="0">
                <a:solidFill>
                  <a:schemeClr val="tx1">
                    <a:lumMod val="50000"/>
                    <a:lumOff val="50000"/>
                  </a:schemeClr>
                </a:solidFill>
              </a:rPr>
              <a:t> </a:t>
            </a:r>
            <a:r>
              <a:rPr lang="en-US" sz="3000" b="1" dirty="0">
                <a:solidFill>
                  <a:schemeClr val="accent2"/>
                </a:solidFill>
              </a:rPr>
              <a:t>CIAM Technical Requirements</a:t>
            </a:r>
          </a:p>
        </p:txBody>
      </p:sp>
      <p:sp>
        <p:nvSpPr>
          <p:cNvPr id="80" name="Rectangle 79">
            <a:extLst>
              <a:ext uri="{FF2B5EF4-FFF2-40B4-BE49-F238E27FC236}">
                <a16:creationId xmlns:a16="http://schemas.microsoft.com/office/drawing/2014/main" id="{08D552DF-8B75-4D18-A8BF-6E698A475032}"/>
              </a:ext>
            </a:extLst>
          </p:cNvPr>
          <p:cNvSpPr/>
          <p:nvPr/>
        </p:nvSpPr>
        <p:spPr>
          <a:xfrm>
            <a:off x="3934596" y="1609533"/>
            <a:ext cx="791788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dirty="0">
                <a:solidFill>
                  <a:schemeClr val="accent2"/>
                </a:solidFill>
              </a:rPr>
              <a:t>DESCRIPTION</a:t>
            </a:r>
          </a:p>
        </p:txBody>
      </p:sp>
      <p:grpSp>
        <p:nvGrpSpPr>
          <p:cNvPr id="79" name="Group 78">
            <a:extLst>
              <a:ext uri="{FF2B5EF4-FFF2-40B4-BE49-F238E27FC236}">
                <a16:creationId xmlns:a16="http://schemas.microsoft.com/office/drawing/2014/main" id="{C02DAB99-760E-4DE3-928B-DBB02B295CA4}"/>
              </a:ext>
            </a:extLst>
          </p:cNvPr>
          <p:cNvGrpSpPr/>
          <p:nvPr/>
        </p:nvGrpSpPr>
        <p:grpSpPr>
          <a:xfrm>
            <a:off x="889930" y="1688744"/>
            <a:ext cx="2757486" cy="4183812"/>
            <a:chOff x="933450" y="1509558"/>
            <a:chExt cx="2757486" cy="4414963"/>
          </a:xfrm>
        </p:grpSpPr>
        <p:sp>
          <p:nvSpPr>
            <p:cNvPr id="16" name="TextBox 15">
              <a:extLst>
                <a:ext uri="{FF2B5EF4-FFF2-40B4-BE49-F238E27FC236}">
                  <a16:creationId xmlns:a16="http://schemas.microsoft.com/office/drawing/2014/main" id="{A1534B91-D22A-4ED4-86B9-DA0E3D3A6C03}"/>
                </a:ext>
              </a:extLst>
            </p:cNvPr>
            <p:cNvSpPr txBox="1"/>
            <p:nvPr/>
          </p:nvSpPr>
          <p:spPr>
            <a:xfrm>
              <a:off x="933450" y="2103856"/>
              <a:ext cx="2757486" cy="276064"/>
            </a:xfrm>
            <a:prstGeom prst="rect">
              <a:avLst/>
            </a:prstGeom>
            <a:noFill/>
          </p:spPr>
          <p:txBody>
            <a:bodyPr wrap="none" rtlCol="0" anchor="ctr" anchorCtr="0">
              <a:spAutoFit/>
            </a:bodyPr>
            <a:lstStyle/>
            <a:p>
              <a:r>
                <a:rPr lang="en-US" sz="1100" b="1" dirty="0"/>
                <a:t>Adaptive Authentication &amp; Authorization</a:t>
              </a:r>
            </a:p>
          </p:txBody>
        </p:sp>
        <p:sp>
          <p:nvSpPr>
            <p:cNvPr id="18" name="TextBox 17">
              <a:extLst>
                <a:ext uri="{FF2B5EF4-FFF2-40B4-BE49-F238E27FC236}">
                  <a16:creationId xmlns:a16="http://schemas.microsoft.com/office/drawing/2014/main" id="{A8DA816A-C7C4-42A4-9507-6D5F66F61E2F}"/>
                </a:ext>
              </a:extLst>
            </p:cNvPr>
            <p:cNvSpPr txBox="1"/>
            <p:nvPr/>
          </p:nvSpPr>
          <p:spPr>
            <a:xfrm>
              <a:off x="933450" y="2812777"/>
              <a:ext cx="2347117" cy="276064"/>
            </a:xfrm>
            <a:prstGeom prst="rect">
              <a:avLst/>
            </a:prstGeom>
            <a:noFill/>
          </p:spPr>
          <p:txBody>
            <a:bodyPr wrap="none" rtlCol="0" anchor="ctr" anchorCtr="0">
              <a:spAutoFit/>
            </a:bodyPr>
            <a:lstStyle/>
            <a:p>
              <a:r>
                <a:rPr lang="en-US" sz="1100" b="1" dirty="0"/>
                <a:t>Multi-Factor Authentication (MFA)</a:t>
              </a:r>
            </a:p>
          </p:txBody>
        </p:sp>
        <p:sp>
          <p:nvSpPr>
            <p:cNvPr id="19" name="TextBox 18">
              <a:extLst>
                <a:ext uri="{FF2B5EF4-FFF2-40B4-BE49-F238E27FC236}">
                  <a16:creationId xmlns:a16="http://schemas.microsoft.com/office/drawing/2014/main" id="{EF5198CF-C2CF-4859-A367-CE225B4E0D24}"/>
                </a:ext>
              </a:extLst>
            </p:cNvPr>
            <p:cNvSpPr txBox="1"/>
            <p:nvPr/>
          </p:nvSpPr>
          <p:spPr>
            <a:xfrm>
              <a:off x="933450" y="3521696"/>
              <a:ext cx="1527982" cy="276064"/>
            </a:xfrm>
            <a:prstGeom prst="rect">
              <a:avLst/>
            </a:prstGeom>
            <a:noFill/>
          </p:spPr>
          <p:txBody>
            <a:bodyPr wrap="none" rtlCol="0" anchor="ctr" anchorCtr="0">
              <a:spAutoFit/>
            </a:bodyPr>
            <a:lstStyle/>
            <a:p>
              <a:r>
                <a:rPr lang="en-US" sz="1100" b="1" dirty="0"/>
                <a:t>Single-Sign-On (SSO)</a:t>
              </a:r>
            </a:p>
          </p:txBody>
        </p:sp>
        <p:sp>
          <p:nvSpPr>
            <p:cNvPr id="20" name="TextBox 19">
              <a:extLst>
                <a:ext uri="{FF2B5EF4-FFF2-40B4-BE49-F238E27FC236}">
                  <a16:creationId xmlns:a16="http://schemas.microsoft.com/office/drawing/2014/main" id="{102C5A32-793B-443D-8417-D26BD346D96D}"/>
                </a:ext>
              </a:extLst>
            </p:cNvPr>
            <p:cNvSpPr txBox="1"/>
            <p:nvPr/>
          </p:nvSpPr>
          <p:spPr>
            <a:xfrm>
              <a:off x="933450" y="4230616"/>
              <a:ext cx="1401346" cy="276064"/>
            </a:xfrm>
            <a:prstGeom prst="rect">
              <a:avLst/>
            </a:prstGeom>
            <a:noFill/>
          </p:spPr>
          <p:txBody>
            <a:bodyPr wrap="none" rtlCol="0" anchor="ctr" anchorCtr="0">
              <a:spAutoFit/>
            </a:bodyPr>
            <a:lstStyle/>
            <a:p>
              <a:r>
                <a:rPr lang="en-US" sz="1100" b="1" dirty="0"/>
                <a:t>Identity Federation</a:t>
              </a:r>
            </a:p>
          </p:txBody>
        </p:sp>
        <p:sp>
          <p:nvSpPr>
            <p:cNvPr id="21" name="TextBox 20">
              <a:extLst>
                <a:ext uri="{FF2B5EF4-FFF2-40B4-BE49-F238E27FC236}">
                  <a16:creationId xmlns:a16="http://schemas.microsoft.com/office/drawing/2014/main" id="{60E62C6F-CBC1-41E6-A0E7-5293E3B483BD}"/>
                </a:ext>
              </a:extLst>
            </p:cNvPr>
            <p:cNvSpPr txBox="1"/>
            <p:nvPr/>
          </p:nvSpPr>
          <p:spPr>
            <a:xfrm>
              <a:off x="933450" y="4939536"/>
              <a:ext cx="1518364" cy="276064"/>
            </a:xfrm>
            <a:prstGeom prst="rect">
              <a:avLst/>
            </a:prstGeom>
            <a:noFill/>
          </p:spPr>
          <p:txBody>
            <a:bodyPr wrap="none" rtlCol="0" anchor="ctr" anchorCtr="0">
              <a:spAutoFit/>
            </a:bodyPr>
            <a:lstStyle/>
            <a:p>
              <a:r>
                <a:rPr lang="en-US" sz="1100" b="1" dirty="0"/>
                <a:t>Access Management</a:t>
              </a:r>
            </a:p>
          </p:txBody>
        </p:sp>
        <p:sp>
          <p:nvSpPr>
            <p:cNvPr id="59" name="TextBox 58">
              <a:extLst>
                <a:ext uri="{FF2B5EF4-FFF2-40B4-BE49-F238E27FC236}">
                  <a16:creationId xmlns:a16="http://schemas.microsoft.com/office/drawing/2014/main" id="{42B23E52-52E1-47C0-AB66-47BBACBA78D5}"/>
                </a:ext>
              </a:extLst>
            </p:cNvPr>
            <p:cNvSpPr txBox="1"/>
            <p:nvPr/>
          </p:nvSpPr>
          <p:spPr>
            <a:xfrm>
              <a:off x="933450" y="5648457"/>
              <a:ext cx="2188420" cy="276064"/>
            </a:xfrm>
            <a:prstGeom prst="rect">
              <a:avLst/>
            </a:prstGeom>
            <a:noFill/>
          </p:spPr>
          <p:txBody>
            <a:bodyPr wrap="none" rtlCol="0" anchor="ctr" anchorCtr="0">
              <a:spAutoFit/>
            </a:bodyPr>
            <a:lstStyle/>
            <a:p>
              <a:r>
                <a:rPr lang="en-US" sz="1100" b="1" dirty="0"/>
                <a:t>Dynamic Authorization Policies</a:t>
              </a:r>
            </a:p>
          </p:txBody>
        </p:sp>
        <p:sp>
          <p:nvSpPr>
            <p:cNvPr id="89" name="TextBox 88">
              <a:extLst>
                <a:ext uri="{FF2B5EF4-FFF2-40B4-BE49-F238E27FC236}">
                  <a16:creationId xmlns:a16="http://schemas.microsoft.com/office/drawing/2014/main" id="{B7792FF6-C561-415C-A9A9-4CA4EF2053D0}"/>
                </a:ext>
              </a:extLst>
            </p:cNvPr>
            <p:cNvSpPr txBox="1"/>
            <p:nvPr/>
          </p:nvSpPr>
          <p:spPr>
            <a:xfrm>
              <a:off x="933450" y="1509558"/>
              <a:ext cx="1913473" cy="292303"/>
            </a:xfrm>
            <a:prstGeom prst="rect">
              <a:avLst/>
            </a:prstGeom>
            <a:noFill/>
          </p:spPr>
          <p:txBody>
            <a:bodyPr wrap="none" rtlCol="0" anchor="ctr" anchorCtr="0">
              <a:spAutoFit/>
            </a:bodyPr>
            <a:lstStyle/>
            <a:p>
              <a:r>
                <a:rPr lang="en-US" sz="1200" b="1" dirty="0">
                  <a:solidFill>
                    <a:schemeClr val="accent2"/>
                  </a:solidFill>
                </a:rPr>
                <a:t>CAPABILITIES REQUIRED</a:t>
              </a:r>
            </a:p>
          </p:txBody>
        </p:sp>
      </p:grpSp>
      <p:grpSp>
        <p:nvGrpSpPr>
          <p:cNvPr id="78" name="Group 77">
            <a:extLst>
              <a:ext uri="{FF2B5EF4-FFF2-40B4-BE49-F238E27FC236}">
                <a16:creationId xmlns:a16="http://schemas.microsoft.com/office/drawing/2014/main" id="{4471E5B3-2FEE-4456-BFCE-7F78A4EC0C56}"/>
              </a:ext>
            </a:extLst>
          </p:cNvPr>
          <p:cNvGrpSpPr/>
          <p:nvPr/>
        </p:nvGrpSpPr>
        <p:grpSpPr>
          <a:xfrm>
            <a:off x="4048093" y="2167290"/>
            <a:ext cx="7659458" cy="3789906"/>
            <a:chOff x="3789707" y="2014543"/>
            <a:chExt cx="192240" cy="3999293"/>
          </a:xfrm>
        </p:grpSpPr>
        <p:sp>
          <p:nvSpPr>
            <p:cNvPr id="24" name="TextBox 23">
              <a:extLst>
                <a:ext uri="{FF2B5EF4-FFF2-40B4-BE49-F238E27FC236}">
                  <a16:creationId xmlns:a16="http://schemas.microsoft.com/office/drawing/2014/main" id="{13B1A304-70DB-4B48-B8EB-1AE2BDFE2E06}"/>
                </a:ext>
              </a:extLst>
            </p:cNvPr>
            <p:cNvSpPr txBox="1"/>
            <p:nvPr/>
          </p:nvSpPr>
          <p:spPr>
            <a:xfrm>
              <a:off x="3789707" y="2014543"/>
              <a:ext cx="159813" cy="454693"/>
            </a:xfrm>
            <a:prstGeom prst="rect">
              <a:avLst/>
            </a:prstGeom>
            <a:noFill/>
          </p:spPr>
          <p:txBody>
            <a:bodyPr wrap="none" rtlCol="0" anchor="ctr" anchorCtr="0">
              <a:spAutoFit/>
            </a:bodyPr>
            <a:lstStyle/>
            <a:p>
              <a:r>
                <a:rPr lang="en-US" sz="1100" dirty="0"/>
                <a:t>Outline how your solution provides contextual risk assessment, risk-based authentication flows, uses </a:t>
              </a:r>
              <a:br>
                <a:rPr lang="en-US" sz="1100" dirty="0"/>
              </a:br>
              <a:r>
                <a:rPr lang="en-US" sz="1100" dirty="0"/>
                <a:t>machine learning and AI. </a:t>
              </a:r>
            </a:p>
          </p:txBody>
        </p:sp>
        <p:sp>
          <p:nvSpPr>
            <p:cNvPr id="25" name="TextBox 24">
              <a:extLst>
                <a:ext uri="{FF2B5EF4-FFF2-40B4-BE49-F238E27FC236}">
                  <a16:creationId xmlns:a16="http://schemas.microsoft.com/office/drawing/2014/main" id="{AE3003E1-7218-4377-A142-A9B379E9595E}"/>
                </a:ext>
              </a:extLst>
            </p:cNvPr>
            <p:cNvSpPr txBox="1"/>
            <p:nvPr/>
          </p:nvSpPr>
          <p:spPr>
            <a:xfrm>
              <a:off x="3789707" y="2723462"/>
              <a:ext cx="186889" cy="454693"/>
            </a:xfrm>
            <a:prstGeom prst="rect">
              <a:avLst/>
            </a:prstGeom>
            <a:noFill/>
          </p:spPr>
          <p:txBody>
            <a:bodyPr wrap="none" rtlCol="0" anchor="ctr" anchorCtr="0">
              <a:spAutoFit/>
            </a:bodyPr>
            <a:lstStyle/>
            <a:p>
              <a:r>
                <a:rPr lang="en-US" sz="1100" dirty="0"/>
                <a:t>Outline how your solution supports a variety of MFA options and what these are, any contextually triggered MFA prompts</a:t>
              </a:r>
              <a:br>
                <a:rPr lang="en-US" sz="1100" dirty="0"/>
              </a:br>
              <a:r>
                <a:rPr lang="en-US" sz="1100" dirty="0"/>
                <a:t> based on risk level, and how the solution extends MFA capabilities to legacy systems. </a:t>
              </a:r>
            </a:p>
          </p:txBody>
        </p:sp>
        <p:sp>
          <p:nvSpPr>
            <p:cNvPr id="26" name="TextBox 25">
              <a:extLst>
                <a:ext uri="{FF2B5EF4-FFF2-40B4-BE49-F238E27FC236}">
                  <a16:creationId xmlns:a16="http://schemas.microsoft.com/office/drawing/2014/main" id="{C0CB966F-012C-4E0D-AAF4-394BDFBB584A}"/>
                </a:ext>
              </a:extLst>
            </p:cNvPr>
            <p:cNvSpPr txBox="1"/>
            <p:nvPr/>
          </p:nvSpPr>
          <p:spPr>
            <a:xfrm>
              <a:off x="3789707" y="3432382"/>
              <a:ext cx="189223" cy="454693"/>
            </a:xfrm>
            <a:prstGeom prst="rect">
              <a:avLst/>
            </a:prstGeom>
            <a:noFill/>
          </p:spPr>
          <p:txBody>
            <a:bodyPr wrap="none" rtlCol="0" anchor="ctr" anchorCtr="0">
              <a:spAutoFit/>
            </a:bodyPr>
            <a:lstStyle/>
            <a:p>
              <a:r>
                <a:rPr lang="en-US" sz="1100" dirty="0"/>
                <a:t>Describe how your solution delivers seamless SSO across a range of heterogeneous applications (cloud, on-premise, </a:t>
              </a:r>
              <a:r>
                <a:rPr lang="en-US" sz="1100" dirty="0" err="1"/>
                <a:t>etc</a:t>
              </a:r>
              <a:r>
                <a:rPr lang="en-US" sz="1100" dirty="0"/>
                <a:t>;</a:t>
              </a:r>
              <a:br>
                <a:rPr lang="en-US" sz="1100" dirty="0"/>
              </a:br>
              <a:r>
                <a:rPr lang="en-US" sz="1100" dirty="0"/>
                <a:t> and its compatibility / support of all major protocols. </a:t>
              </a:r>
            </a:p>
          </p:txBody>
        </p:sp>
        <p:sp>
          <p:nvSpPr>
            <p:cNvPr id="27" name="TextBox 26">
              <a:extLst>
                <a:ext uri="{FF2B5EF4-FFF2-40B4-BE49-F238E27FC236}">
                  <a16:creationId xmlns:a16="http://schemas.microsoft.com/office/drawing/2014/main" id="{4B9BAA8E-0522-433B-AED1-E88A915B2872}"/>
                </a:ext>
              </a:extLst>
            </p:cNvPr>
            <p:cNvSpPr txBox="1"/>
            <p:nvPr/>
          </p:nvSpPr>
          <p:spPr>
            <a:xfrm>
              <a:off x="3789707" y="4141303"/>
              <a:ext cx="189223" cy="454693"/>
            </a:xfrm>
            <a:prstGeom prst="rect">
              <a:avLst/>
            </a:prstGeom>
            <a:noFill/>
          </p:spPr>
          <p:txBody>
            <a:bodyPr wrap="none" rtlCol="0" anchor="ctr" anchorCtr="0">
              <a:spAutoFit/>
            </a:bodyPr>
            <a:lstStyle/>
            <a:p>
              <a:r>
                <a:rPr lang="en-US" sz="1100" dirty="0"/>
                <a:t>Describe how the solution supports cross-domain federation with multiple domains and orgs, to collaborate with external</a:t>
              </a:r>
              <a:br>
                <a:rPr lang="en-US" sz="1100" dirty="0"/>
              </a:br>
              <a:r>
                <a:rPr lang="en-US" sz="1100" dirty="0"/>
                <a:t> partners and subsidiaries; and any customizable trust relationships between federated identities</a:t>
              </a:r>
            </a:p>
          </p:txBody>
        </p:sp>
        <p:sp>
          <p:nvSpPr>
            <p:cNvPr id="28" name="TextBox 27">
              <a:extLst>
                <a:ext uri="{FF2B5EF4-FFF2-40B4-BE49-F238E27FC236}">
                  <a16:creationId xmlns:a16="http://schemas.microsoft.com/office/drawing/2014/main" id="{628C62B3-CF9B-447E-B8AD-E935EB1C4109}"/>
                </a:ext>
              </a:extLst>
            </p:cNvPr>
            <p:cNvSpPr txBox="1"/>
            <p:nvPr/>
          </p:nvSpPr>
          <p:spPr>
            <a:xfrm>
              <a:off x="3789707" y="4760908"/>
              <a:ext cx="184596" cy="633322"/>
            </a:xfrm>
            <a:prstGeom prst="rect">
              <a:avLst/>
            </a:prstGeom>
            <a:noFill/>
          </p:spPr>
          <p:txBody>
            <a:bodyPr wrap="none" rtlCol="0" anchor="ctr" anchorCtr="0">
              <a:spAutoFit/>
            </a:bodyPr>
            <a:lstStyle/>
            <a:p>
              <a:r>
                <a:rPr lang="en-US" sz="1100" dirty="0"/>
                <a:t>Describe the extent to which you provide Fine Grained Access control, including role-based access control (RBAC) and</a:t>
              </a:r>
              <a:br>
                <a:rPr lang="en-US" sz="1100" dirty="0"/>
              </a:br>
              <a:r>
                <a:rPr lang="en-US" sz="1100" dirty="0"/>
                <a:t> attribute-based access control (ABAC), as well as the capability to create and enforce dynamic access policies ,</a:t>
              </a:r>
              <a:br>
                <a:rPr lang="en-US" sz="1100" dirty="0"/>
              </a:br>
              <a:r>
                <a:rPr lang="en-US" sz="1100" dirty="0"/>
                <a:t> and your support for just-in-time (JIT) access provisioning. </a:t>
              </a:r>
            </a:p>
          </p:txBody>
        </p:sp>
        <p:sp>
          <p:nvSpPr>
            <p:cNvPr id="60" name="TextBox 59">
              <a:extLst>
                <a:ext uri="{FF2B5EF4-FFF2-40B4-BE49-F238E27FC236}">
                  <a16:creationId xmlns:a16="http://schemas.microsoft.com/office/drawing/2014/main" id="{FD21BE94-8DF9-42D6-A23D-B530A7EB8B05}"/>
                </a:ext>
              </a:extLst>
            </p:cNvPr>
            <p:cNvSpPr txBox="1"/>
            <p:nvPr/>
          </p:nvSpPr>
          <p:spPr>
            <a:xfrm>
              <a:off x="3789707" y="5559143"/>
              <a:ext cx="192240" cy="454693"/>
            </a:xfrm>
            <a:prstGeom prst="rect">
              <a:avLst/>
            </a:prstGeom>
            <a:noFill/>
          </p:spPr>
          <p:txBody>
            <a:bodyPr wrap="none" rtlCol="0" anchor="ctr" anchorCtr="0">
              <a:spAutoFit/>
            </a:bodyPr>
            <a:lstStyle/>
            <a:p>
              <a:r>
                <a:rPr lang="en-US" sz="1100" dirty="0"/>
                <a:t>Describe your support for dynamic, fine-grained, context-aware, policy-based access control, allowing flexible authorization </a:t>
              </a:r>
              <a:br>
                <a:rPr lang="en-US" sz="1100" dirty="0"/>
              </a:br>
              <a:r>
                <a:rPr lang="en-US" sz="1100" dirty="0"/>
                <a:t>adjustments based on user behavior, session context, and automated DevOps integration through policy as code.</a:t>
              </a:r>
            </a:p>
          </p:txBody>
        </p:sp>
      </p:grpSp>
      <p:grpSp>
        <p:nvGrpSpPr>
          <p:cNvPr id="81" name="Group 80">
            <a:extLst>
              <a:ext uri="{FF2B5EF4-FFF2-40B4-BE49-F238E27FC236}">
                <a16:creationId xmlns:a16="http://schemas.microsoft.com/office/drawing/2014/main" id="{E10F6DE5-36E2-40D5-BD35-DEC6B487CF79}"/>
              </a:ext>
            </a:extLst>
          </p:cNvPr>
          <p:cNvGrpSpPr/>
          <p:nvPr/>
        </p:nvGrpSpPr>
        <p:grpSpPr>
          <a:xfrm>
            <a:off x="889930" y="2046830"/>
            <a:ext cx="10412140" cy="4030819"/>
            <a:chOff x="933450" y="1887428"/>
            <a:chExt cx="10325100" cy="4253518"/>
          </a:xfrm>
        </p:grpSpPr>
        <p:cxnSp>
          <p:nvCxnSpPr>
            <p:cNvPr id="5" name="Straight Connector 4">
              <a:extLst>
                <a:ext uri="{FF2B5EF4-FFF2-40B4-BE49-F238E27FC236}">
                  <a16:creationId xmlns:a16="http://schemas.microsoft.com/office/drawing/2014/main" id="{E4EF63F5-46EB-4BDB-931E-863BE4CD5054}"/>
                </a:ext>
              </a:extLst>
            </p:cNvPr>
            <p:cNvCxnSpPr/>
            <p:nvPr/>
          </p:nvCxnSpPr>
          <p:spPr>
            <a:xfrm>
              <a:off x="933450" y="1887428"/>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BA6661-3731-4013-8EE6-6FA75E1AC248}"/>
                </a:ext>
              </a:extLst>
            </p:cNvPr>
            <p:cNvCxnSpPr/>
            <p:nvPr/>
          </p:nvCxnSpPr>
          <p:spPr>
            <a:xfrm>
              <a:off x="933450" y="259634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A4A649-7632-45B5-B829-A68E9C6C1DBB}"/>
                </a:ext>
              </a:extLst>
            </p:cNvPr>
            <p:cNvCxnSpPr/>
            <p:nvPr/>
          </p:nvCxnSpPr>
          <p:spPr>
            <a:xfrm>
              <a:off x="933450" y="330526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0A944F-A688-4C2A-BA57-F5479D8D2007}"/>
                </a:ext>
              </a:extLst>
            </p:cNvPr>
            <p:cNvCxnSpPr/>
            <p:nvPr/>
          </p:nvCxnSpPr>
          <p:spPr>
            <a:xfrm>
              <a:off x="933450" y="401418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E6FFAC-1E65-475C-85F4-028ECE384DC6}"/>
                </a:ext>
              </a:extLst>
            </p:cNvPr>
            <p:cNvCxnSpPr/>
            <p:nvPr/>
          </p:nvCxnSpPr>
          <p:spPr>
            <a:xfrm>
              <a:off x="933450" y="472310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86F295-93BB-4077-AEA9-B8DF0D2E9395}"/>
                </a:ext>
              </a:extLst>
            </p:cNvPr>
            <p:cNvCxnSpPr/>
            <p:nvPr/>
          </p:nvCxnSpPr>
          <p:spPr>
            <a:xfrm>
              <a:off x="933450" y="543202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CDFB449-6BEF-44BE-83B0-948B7051D701}"/>
                </a:ext>
              </a:extLst>
            </p:cNvPr>
            <p:cNvCxnSpPr/>
            <p:nvPr/>
          </p:nvCxnSpPr>
          <p:spPr>
            <a:xfrm>
              <a:off x="933450" y="6140946"/>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757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6CECF-158F-B405-A312-4237435920C1}"/>
              </a:ext>
            </a:extLst>
          </p:cNvPr>
          <p:cNvSpPr txBox="1"/>
          <p:nvPr/>
        </p:nvSpPr>
        <p:spPr>
          <a:xfrm>
            <a:off x="4998577" y="859424"/>
            <a:ext cx="2189317" cy="276999"/>
          </a:xfrm>
          <a:prstGeom prst="rect">
            <a:avLst/>
          </a:prstGeom>
          <a:noFill/>
        </p:spPr>
        <p:txBody>
          <a:bodyPr wrap="none" rtlCol="0">
            <a:spAutoFit/>
          </a:bodyPr>
          <a:lstStyle/>
          <a:p>
            <a:r>
              <a:rPr lang="en-US" sz="1200" dirty="0"/>
              <a:t>Continued from previous page</a:t>
            </a:r>
          </a:p>
        </p:txBody>
      </p:sp>
      <p:sp>
        <p:nvSpPr>
          <p:cNvPr id="14" name="TextBox 13">
            <a:extLst>
              <a:ext uri="{FF2B5EF4-FFF2-40B4-BE49-F238E27FC236}">
                <a16:creationId xmlns:a16="http://schemas.microsoft.com/office/drawing/2014/main" id="{4F9C2A14-EBD6-4518-A6B4-42A092714483}"/>
              </a:ext>
            </a:extLst>
          </p:cNvPr>
          <p:cNvSpPr txBox="1"/>
          <p:nvPr/>
        </p:nvSpPr>
        <p:spPr>
          <a:xfrm>
            <a:off x="1951535" y="360284"/>
            <a:ext cx="8201890" cy="553998"/>
          </a:xfrm>
          <a:prstGeom prst="rect">
            <a:avLst/>
          </a:prstGeom>
          <a:noFill/>
        </p:spPr>
        <p:txBody>
          <a:bodyPr wrap="square" lIns="91440" tIns="45720" rIns="91440" bIns="45720" rtlCol="0" anchor="t">
            <a:spAutoFit/>
          </a:bodyPr>
          <a:lstStyle/>
          <a:p>
            <a:pPr algn="ctr"/>
            <a:r>
              <a:rPr lang="en-US" sz="3000" b="1" dirty="0">
                <a:solidFill>
                  <a:schemeClr val="accent2"/>
                </a:solidFill>
              </a:rPr>
              <a:t> </a:t>
            </a:r>
            <a:r>
              <a:rPr lang="en-US" sz="3000" b="1" dirty="0">
                <a:solidFill>
                  <a:schemeClr val="accent2"/>
                </a:solidFill>
                <a:latin typeface="Aptos"/>
              </a:rPr>
              <a:t>CIAM </a:t>
            </a:r>
            <a:r>
              <a:rPr lang="en-US" sz="3000" b="1" dirty="0">
                <a:solidFill>
                  <a:schemeClr val="accent2"/>
                </a:solidFill>
              </a:rPr>
              <a:t>Technical Requirements Continued</a:t>
            </a:r>
          </a:p>
        </p:txBody>
      </p:sp>
      <p:sp>
        <p:nvSpPr>
          <p:cNvPr id="80" name="Rectangle 79">
            <a:extLst>
              <a:ext uri="{FF2B5EF4-FFF2-40B4-BE49-F238E27FC236}">
                <a16:creationId xmlns:a16="http://schemas.microsoft.com/office/drawing/2014/main" id="{08D552DF-8B75-4D18-A8BF-6E698A475032}"/>
              </a:ext>
            </a:extLst>
          </p:cNvPr>
          <p:cNvSpPr/>
          <p:nvPr/>
        </p:nvSpPr>
        <p:spPr>
          <a:xfrm>
            <a:off x="3934596" y="1609533"/>
            <a:ext cx="791788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dirty="0">
                <a:solidFill>
                  <a:schemeClr val="accent2"/>
                </a:solidFill>
              </a:rPr>
              <a:t>DESCRIPTION</a:t>
            </a:r>
          </a:p>
        </p:txBody>
      </p:sp>
      <p:grpSp>
        <p:nvGrpSpPr>
          <p:cNvPr id="79" name="Group 78">
            <a:extLst>
              <a:ext uri="{FF2B5EF4-FFF2-40B4-BE49-F238E27FC236}">
                <a16:creationId xmlns:a16="http://schemas.microsoft.com/office/drawing/2014/main" id="{C02DAB99-760E-4DE3-928B-DBB02B295CA4}"/>
              </a:ext>
            </a:extLst>
          </p:cNvPr>
          <p:cNvGrpSpPr/>
          <p:nvPr/>
        </p:nvGrpSpPr>
        <p:grpSpPr>
          <a:xfrm>
            <a:off x="889930" y="1688744"/>
            <a:ext cx="2706190" cy="3512007"/>
            <a:chOff x="933450" y="1509558"/>
            <a:chExt cx="2706190" cy="3706042"/>
          </a:xfrm>
        </p:grpSpPr>
        <p:sp>
          <p:nvSpPr>
            <p:cNvPr id="16" name="TextBox 15">
              <a:extLst>
                <a:ext uri="{FF2B5EF4-FFF2-40B4-BE49-F238E27FC236}">
                  <a16:creationId xmlns:a16="http://schemas.microsoft.com/office/drawing/2014/main" id="{A1534B91-D22A-4ED4-86B9-DA0E3D3A6C03}"/>
                </a:ext>
              </a:extLst>
            </p:cNvPr>
            <p:cNvSpPr txBox="1"/>
            <p:nvPr/>
          </p:nvSpPr>
          <p:spPr>
            <a:xfrm>
              <a:off x="933450" y="2103856"/>
              <a:ext cx="1768433" cy="276064"/>
            </a:xfrm>
            <a:prstGeom prst="rect">
              <a:avLst/>
            </a:prstGeom>
            <a:noFill/>
          </p:spPr>
          <p:txBody>
            <a:bodyPr wrap="none" lIns="91440" tIns="45720" rIns="91440" bIns="45720" rtlCol="0" anchor="ctr" anchorCtr="0">
              <a:spAutoFit/>
            </a:bodyPr>
            <a:lstStyle/>
            <a:p>
              <a:r>
                <a:rPr lang="en-US" sz="1100" b="1" dirty="0"/>
                <a:t>Open Standards Support</a:t>
              </a:r>
              <a:endParaRPr lang="en-US" dirty="0"/>
            </a:p>
          </p:txBody>
        </p:sp>
        <p:sp>
          <p:nvSpPr>
            <p:cNvPr id="18" name="TextBox 17">
              <a:extLst>
                <a:ext uri="{FF2B5EF4-FFF2-40B4-BE49-F238E27FC236}">
                  <a16:creationId xmlns:a16="http://schemas.microsoft.com/office/drawing/2014/main" id="{A8DA816A-C7C4-42A4-9507-6D5F66F61E2F}"/>
                </a:ext>
              </a:extLst>
            </p:cNvPr>
            <p:cNvSpPr txBox="1"/>
            <p:nvPr/>
          </p:nvSpPr>
          <p:spPr>
            <a:xfrm>
              <a:off x="933450" y="2812777"/>
              <a:ext cx="1625766" cy="276064"/>
            </a:xfrm>
            <a:prstGeom prst="rect">
              <a:avLst/>
            </a:prstGeom>
            <a:noFill/>
          </p:spPr>
          <p:txBody>
            <a:bodyPr wrap="none" lIns="91440" tIns="45720" rIns="91440" bIns="45720" rtlCol="0" anchor="ctr" anchorCtr="0">
              <a:spAutoFit/>
            </a:bodyPr>
            <a:lstStyle/>
            <a:p>
              <a:r>
                <a:rPr lang="en-US" sz="1100" b="1" dirty="0"/>
                <a:t>Consent Management </a:t>
              </a:r>
            </a:p>
          </p:txBody>
        </p:sp>
        <p:sp>
          <p:nvSpPr>
            <p:cNvPr id="19" name="TextBox 18">
              <a:extLst>
                <a:ext uri="{FF2B5EF4-FFF2-40B4-BE49-F238E27FC236}">
                  <a16:creationId xmlns:a16="http://schemas.microsoft.com/office/drawing/2014/main" id="{EF5198CF-C2CF-4859-A367-CE225B4E0D24}"/>
                </a:ext>
              </a:extLst>
            </p:cNvPr>
            <p:cNvSpPr txBox="1"/>
            <p:nvPr/>
          </p:nvSpPr>
          <p:spPr>
            <a:xfrm>
              <a:off x="933450" y="3521696"/>
              <a:ext cx="1765227" cy="276064"/>
            </a:xfrm>
            <a:prstGeom prst="rect">
              <a:avLst/>
            </a:prstGeom>
            <a:noFill/>
          </p:spPr>
          <p:txBody>
            <a:bodyPr wrap="none" lIns="91440" tIns="45720" rIns="91440" bIns="45720" rtlCol="0" anchor="ctr" anchorCtr="0">
              <a:spAutoFit/>
            </a:bodyPr>
            <a:lstStyle/>
            <a:p>
              <a:r>
                <a:rPr lang="en-US" sz="1100" b="1" dirty="0"/>
                <a:t>Delegated admin for B2B</a:t>
              </a:r>
            </a:p>
          </p:txBody>
        </p:sp>
        <p:sp>
          <p:nvSpPr>
            <p:cNvPr id="20" name="TextBox 19">
              <a:extLst>
                <a:ext uri="{FF2B5EF4-FFF2-40B4-BE49-F238E27FC236}">
                  <a16:creationId xmlns:a16="http://schemas.microsoft.com/office/drawing/2014/main" id="{102C5A32-793B-443D-8417-D26BD346D96D}"/>
                </a:ext>
              </a:extLst>
            </p:cNvPr>
            <p:cNvSpPr txBox="1"/>
            <p:nvPr/>
          </p:nvSpPr>
          <p:spPr>
            <a:xfrm>
              <a:off x="933450" y="4230616"/>
              <a:ext cx="2706190" cy="276064"/>
            </a:xfrm>
            <a:prstGeom prst="rect">
              <a:avLst/>
            </a:prstGeom>
            <a:noFill/>
          </p:spPr>
          <p:txBody>
            <a:bodyPr wrap="none" lIns="91440" tIns="45720" rIns="91440" bIns="45720" rtlCol="0" anchor="ctr" anchorCtr="0">
              <a:spAutoFit/>
            </a:bodyPr>
            <a:lstStyle/>
            <a:p>
              <a:r>
                <a:rPr lang="en-US" sz="1100" b="1" dirty="0"/>
                <a:t>Dynamic Authorization for B2C Clients</a:t>
              </a:r>
              <a:endParaRPr lang="en-US" dirty="0"/>
            </a:p>
          </p:txBody>
        </p:sp>
        <p:sp>
          <p:nvSpPr>
            <p:cNvPr id="21" name="TextBox 20">
              <a:extLst>
                <a:ext uri="{FF2B5EF4-FFF2-40B4-BE49-F238E27FC236}">
                  <a16:creationId xmlns:a16="http://schemas.microsoft.com/office/drawing/2014/main" id="{60E62C6F-CBC1-41E6-A0E7-5293E3B483BD}"/>
                </a:ext>
              </a:extLst>
            </p:cNvPr>
            <p:cNvSpPr txBox="1"/>
            <p:nvPr/>
          </p:nvSpPr>
          <p:spPr>
            <a:xfrm>
              <a:off x="933450" y="4939536"/>
              <a:ext cx="2105063" cy="276064"/>
            </a:xfrm>
            <a:prstGeom prst="rect">
              <a:avLst/>
            </a:prstGeom>
            <a:noFill/>
          </p:spPr>
          <p:txBody>
            <a:bodyPr wrap="none" lIns="91440" tIns="45720" rIns="91440" bIns="45720" rtlCol="0" anchor="ctr" anchorCtr="0">
              <a:spAutoFit/>
            </a:bodyPr>
            <a:lstStyle/>
            <a:p>
              <a:r>
                <a:rPr lang="en-US" sz="1100" b="1" dirty="0"/>
                <a:t>Device Browser Fingerprinting</a:t>
              </a:r>
              <a:endParaRPr lang="en-US" dirty="0"/>
            </a:p>
          </p:txBody>
        </p:sp>
        <p:sp>
          <p:nvSpPr>
            <p:cNvPr id="89" name="TextBox 88">
              <a:extLst>
                <a:ext uri="{FF2B5EF4-FFF2-40B4-BE49-F238E27FC236}">
                  <a16:creationId xmlns:a16="http://schemas.microsoft.com/office/drawing/2014/main" id="{B7792FF6-C561-415C-A9A9-4CA4EF2053D0}"/>
                </a:ext>
              </a:extLst>
            </p:cNvPr>
            <p:cNvSpPr txBox="1"/>
            <p:nvPr/>
          </p:nvSpPr>
          <p:spPr>
            <a:xfrm>
              <a:off x="933450" y="1509558"/>
              <a:ext cx="1913473" cy="292303"/>
            </a:xfrm>
            <a:prstGeom prst="rect">
              <a:avLst/>
            </a:prstGeom>
            <a:noFill/>
          </p:spPr>
          <p:txBody>
            <a:bodyPr wrap="none" rtlCol="0" anchor="ctr" anchorCtr="0">
              <a:spAutoFit/>
            </a:bodyPr>
            <a:lstStyle/>
            <a:p>
              <a:r>
                <a:rPr lang="en-US" sz="1200" b="1" dirty="0">
                  <a:solidFill>
                    <a:schemeClr val="accent2"/>
                  </a:solidFill>
                </a:rPr>
                <a:t>CAPABLIITIES REQUIRED</a:t>
              </a:r>
            </a:p>
          </p:txBody>
        </p:sp>
      </p:grpSp>
      <p:grpSp>
        <p:nvGrpSpPr>
          <p:cNvPr id="78" name="Group 77">
            <a:extLst>
              <a:ext uri="{FF2B5EF4-FFF2-40B4-BE49-F238E27FC236}">
                <a16:creationId xmlns:a16="http://schemas.microsoft.com/office/drawing/2014/main" id="{4471E5B3-2FEE-4456-BFCE-7F78A4EC0C56}"/>
              </a:ext>
            </a:extLst>
          </p:cNvPr>
          <p:cNvGrpSpPr/>
          <p:nvPr/>
        </p:nvGrpSpPr>
        <p:grpSpPr>
          <a:xfrm>
            <a:off x="3951564" y="2164514"/>
            <a:ext cx="7885521" cy="3061056"/>
            <a:chOff x="3789707" y="2009613"/>
            <a:chExt cx="35009" cy="3300232"/>
          </a:xfrm>
        </p:grpSpPr>
        <p:sp>
          <p:nvSpPr>
            <p:cNvPr id="24" name="TextBox 23">
              <a:extLst>
                <a:ext uri="{FF2B5EF4-FFF2-40B4-BE49-F238E27FC236}">
                  <a16:creationId xmlns:a16="http://schemas.microsoft.com/office/drawing/2014/main" id="{13B1A304-70DB-4B48-B8EB-1AE2BDFE2E06}"/>
                </a:ext>
              </a:extLst>
            </p:cNvPr>
            <p:cNvSpPr txBox="1"/>
            <p:nvPr/>
          </p:nvSpPr>
          <p:spPr>
            <a:xfrm>
              <a:off x="3789707" y="2009613"/>
              <a:ext cx="33344" cy="464554"/>
            </a:xfrm>
            <a:prstGeom prst="rect">
              <a:avLst/>
            </a:prstGeom>
            <a:noFill/>
          </p:spPr>
          <p:txBody>
            <a:bodyPr wrap="none" lIns="91440" tIns="45720" rIns="91440" bIns="45720" rtlCol="0" anchor="ctr" anchorCtr="0">
              <a:spAutoFit/>
            </a:bodyPr>
            <a:lstStyle/>
            <a:p>
              <a:r>
                <a:rPr lang="en-US" sz="1100" dirty="0"/>
                <a:t>Describe the solution’s support  for open standards such as FIDO2 for </a:t>
              </a:r>
              <a:r>
                <a:rPr lang="en-US" sz="1100" dirty="0" err="1"/>
                <a:t>passwordless</a:t>
              </a:r>
              <a:r>
                <a:rPr lang="en-US" sz="1100" dirty="0"/>
                <a:t> authentication, OAuth2, and OpenID</a:t>
              </a:r>
              <a:br>
                <a:rPr lang="en-US" sz="1100" dirty="0"/>
              </a:br>
              <a:r>
                <a:rPr lang="en-US" sz="1100" dirty="0"/>
                <a:t> Connect for identity federation, and UMA (User-Managed Access) for delegation of access to resources.</a:t>
              </a:r>
            </a:p>
          </p:txBody>
        </p:sp>
        <p:sp>
          <p:nvSpPr>
            <p:cNvPr id="25" name="TextBox 24">
              <a:extLst>
                <a:ext uri="{FF2B5EF4-FFF2-40B4-BE49-F238E27FC236}">
                  <a16:creationId xmlns:a16="http://schemas.microsoft.com/office/drawing/2014/main" id="{AE3003E1-7218-4377-A142-A9B379E9595E}"/>
                </a:ext>
              </a:extLst>
            </p:cNvPr>
            <p:cNvSpPr txBox="1"/>
            <p:nvPr/>
          </p:nvSpPr>
          <p:spPr>
            <a:xfrm>
              <a:off x="3789707" y="2718532"/>
              <a:ext cx="35009" cy="464554"/>
            </a:xfrm>
            <a:prstGeom prst="rect">
              <a:avLst/>
            </a:prstGeom>
            <a:noFill/>
          </p:spPr>
          <p:txBody>
            <a:bodyPr wrap="none" lIns="91440" tIns="45720" rIns="91440" bIns="45720" rtlCol="0" anchor="ctr" anchorCtr="0">
              <a:spAutoFit/>
            </a:bodyPr>
            <a:lstStyle/>
            <a:p>
              <a:r>
                <a:rPr lang="en-US" sz="1100" dirty="0">
                  <a:latin typeface="Aptos"/>
                </a:rPr>
                <a:t>Describe how the solution allows users to grant, withdraw, or modify consent  for data access in real time; and the tracking and </a:t>
              </a:r>
              <a:br>
                <a:rPr lang="en-US" sz="1100" dirty="0">
                  <a:latin typeface="Aptos"/>
                </a:rPr>
              </a:br>
              <a:r>
                <a:rPr lang="en-US" sz="1100" dirty="0">
                  <a:latin typeface="Aptos"/>
                </a:rPr>
                <a:t>auditing of consent across applications and services.</a:t>
              </a:r>
              <a:endParaRPr lang="en-US" sz="1100" dirty="0">
                <a:solidFill>
                  <a:srgbClr val="000000"/>
                </a:solidFill>
                <a:latin typeface="Aptos"/>
              </a:endParaRPr>
            </a:p>
          </p:txBody>
        </p:sp>
        <p:sp>
          <p:nvSpPr>
            <p:cNvPr id="26" name="TextBox 25">
              <a:extLst>
                <a:ext uri="{FF2B5EF4-FFF2-40B4-BE49-F238E27FC236}">
                  <a16:creationId xmlns:a16="http://schemas.microsoft.com/office/drawing/2014/main" id="{C0CB966F-012C-4E0D-AAF4-394BDFBB584A}"/>
                </a:ext>
              </a:extLst>
            </p:cNvPr>
            <p:cNvSpPr txBox="1"/>
            <p:nvPr/>
          </p:nvSpPr>
          <p:spPr>
            <a:xfrm>
              <a:off x="3789707" y="3427454"/>
              <a:ext cx="32361" cy="464554"/>
            </a:xfrm>
            <a:prstGeom prst="rect">
              <a:avLst/>
            </a:prstGeom>
            <a:noFill/>
          </p:spPr>
          <p:txBody>
            <a:bodyPr wrap="none" lIns="91440" tIns="45720" rIns="91440" bIns="45720" rtlCol="0" anchor="ctr" anchorCtr="0">
              <a:spAutoFit/>
            </a:bodyPr>
            <a:lstStyle/>
            <a:p>
              <a:r>
                <a:rPr lang="en-US" sz="1100" dirty="0">
                  <a:latin typeface="Aptos"/>
                </a:rPr>
                <a:t>For B2B use cases, describe the solution’s support for delegated administration, where clients can manage their own </a:t>
              </a:r>
              <a:br>
                <a:rPr lang="en-US" sz="1100" dirty="0">
                  <a:latin typeface="Aptos"/>
                </a:rPr>
              </a:br>
              <a:r>
                <a:rPr lang="en-US" sz="1100" dirty="0">
                  <a:latin typeface="Aptos"/>
                </a:rPr>
                <a:t>user roles and access control policies within pre-defined boundaries.</a:t>
              </a:r>
              <a:endParaRPr lang="en-US" sz="1100" dirty="0">
                <a:solidFill>
                  <a:srgbClr val="000000"/>
                </a:solidFill>
                <a:latin typeface="Aptos"/>
              </a:endParaRPr>
            </a:p>
          </p:txBody>
        </p:sp>
        <p:sp>
          <p:nvSpPr>
            <p:cNvPr id="27" name="TextBox 26">
              <a:extLst>
                <a:ext uri="{FF2B5EF4-FFF2-40B4-BE49-F238E27FC236}">
                  <a16:creationId xmlns:a16="http://schemas.microsoft.com/office/drawing/2014/main" id="{4B9BAA8E-0522-433B-AED1-E88A915B2872}"/>
                </a:ext>
              </a:extLst>
            </p:cNvPr>
            <p:cNvSpPr txBox="1"/>
            <p:nvPr/>
          </p:nvSpPr>
          <p:spPr>
            <a:xfrm>
              <a:off x="3789707" y="4136374"/>
              <a:ext cx="34041" cy="464554"/>
            </a:xfrm>
            <a:prstGeom prst="rect">
              <a:avLst/>
            </a:prstGeom>
            <a:noFill/>
          </p:spPr>
          <p:txBody>
            <a:bodyPr wrap="none" lIns="91440" tIns="45720" rIns="91440" bIns="45720" rtlCol="0" anchor="ctr" anchorCtr="0">
              <a:spAutoFit/>
            </a:bodyPr>
            <a:lstStyle/>
            <a:p>
              <a:r>
                <a:rPr lang="en-US" sz="1100" dirty="0">
                  <a:latin typeface="Aptos"/>
                </a:rPr>
                <a:t>Describe the ability for real-time, personalized access decisions based on user behavior, preferences, and device risk levels</a:t>
              </a:r>
              <a:br>
                <a:rPr lang="en-US" sz="1100" dirty="0">
                  <a:latin typeface="Aptos"/>
                </a:rPr>
              </a:br>
              <a:r>
                <a:rPr lang="en-US" sz="1100" dirty="0">
                  <a:latin typeface="Aptos"/>
                </a:rPr>
                <a:t>ensuring an optimal balance of security and user experience.</a:t>
              </a:r>
              <a:endParaRPr lang="en-US" sz="1100" dirty="0"/>
            </a:p>
          </p:txBody>
        </p:sp>
        <p:sp>
          <p:nvSpPr>
            <p:cNvPr id="28" name="TextBox 27">
              <a:extLst>
                <a:ext uri="{FF2B5EF4-FFF2-40B4-BE49-F238E27FC236}">
                  <a16:creationId xmlns:a16="http://schemas.microsoft.com/office/drawing/2014/main" id="{628C62B3-CF9B-447E-B8AD-E935EB1C4109}"/>
                </a:ext>
              </a:extLst>
            </p:cNvPr>
            <p:cNvSpPr txBox="1"/>
            <p:nvPr/>
          </p:nvSpPr>
          <p:spPr>
            <a:xfrm>
              <a:off x="3789707" y="4845291"/>
              <a:ext cx="33187" cy="464554"/>
            </a:xfrm>
            <a:prstGeom prst="rect">
              <a:avLst/>
            </a:prstGeom>
            <a:noFill/>
          </p:spPr>
          <p:txBody>
            <a:bodyPr wrap="none" lIns="91440" tIns="45720" rIns="91440" bIns="45720" rtlCol="0" anchor="ctr" anchorCtr="0">
              <a:spAutoFit/>
            </a:bodyPr>
            <a:lstStyle/>
            <a:p>
              <a:r>
                <a:rPr lang="en-US" sz="1100" dirty="0">
                  <a:latin typeface="Aptos"/>
                </a:rPr>
                <a:t>Outline the solution's support for device browser fingerprinting and establishing that  customer devices are secure before</a:t>
              </a:r>
              <a:br>
                <a:rPr lang="en-US" sz="1100" dirty="0">
                  <a:latin typeface="Aptos"/>
                </a:rPr>
              </a:br>
              <a:r>
                <a:rPr lang="en-US" sz="1100" dirty="0">
                  <a:latin typeface="Aptos"/>
                </a:rPr>
                <a:t> connecting to our applications</a:t>
              </a:r>
              <a:endParaRPr lang="en-US" dirty="0"/>
            </a:p>
          </p:txBody>
        </p:sp>
      </p:grpSp>
      <p:cxnSp>
        <p:nvCxnSpPr>
          <p:cNvPr id="5" name="Straight Connector 4">
            <a:extLst>
              <a:ext uri="{FF2B5EF4-FFF2-40B4-BE49-F238E27FC236}">
                <a16:creationId xmlns:a16="http://schemas.microsoft.com/office/drawing/2014/main" id="{E4EF63F5-46EB-4BDB-931E-863BE4CD5054}"/>
              </a:ext>
            </a:extLst>
          </p:cNvPr>
          <p:cNvCxnSpPr/>
          <p:nvPr/>
        </p:nvCxnSpPr>
        <p:spPr>
          <a:xfrm>
            <a:off x="889930" y="2046830"/>
            <a:ext cx="1041214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BA6661-3731-4013-8EE6-6FA75E1AC248}"/>
              </a:ext>
            </a:extLst>
          </p:cNvPr>
          <p:cNvCxnSpPr/>
          <p:nvPr/>
        </p:nvCxnSpPr>
        <p:spPr>
          <a:xfrm>
            <a:off x="889930" y="2718633"/>
            <a:ext cx="1041214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A4A649-7632-45B5-B829-A68E9C6C1DBB}"/>
              </a:ext>
            </a:extLst>
          </p:cNvPr>
          <p:cNvCxnSpPr/>
          <p:nvPr/>
        </p:nvCxnSpPr>
        <p:spPr>
          <a:xfrm>
            <a:off x="889930" y="3390437"/>
            <a:ext cx="1041214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0A944F-A688-4C2A-BA57-F5479D8D2007}"/>
              </a:ext>
            </a:extLst>
          </p:cNvPr>
          <p:cNvCxnSpPr/>
          <p:nvPr/>
        </p:nvCxnSpPr>
        <p:spPr>
          <a:xfrm>
            <a:off x="889930" y="4062240"/>
            <a:ext cx="1041214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E6FFAC-1E65-475C-85F4-028ECE384DC6}"/>
              </a:ext>
            </a:extLst>
          </p:cNvPr>
          <p:cNvCxnSpPr/>
          <p:nvPr/>
        </p:nvCxnSpPr>
        <p:spPr>
          <a:xfrm>
            <a:off x="889930" y="4734044"/>
            <a:ext cx="1041214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86F295-93BB-4077-AEA9-B8DF0D2E9395}"/>
              </a:ext>
            </a:extLst>
          </p:cNvPr>
          <p:cNvCxnSpPr/>
          <p:nvPr/>
        </p:nvCxnSpPr>
        <p:spPr>
          <a:xfrm>
            <a:off x="889930" y="5405847"/>
            <a:ext cx="1041214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CDFB449-6BEF-44BE-83B0-948B7051D701}"/>
              </a:ext>
            </a:extLst>
          </p:cNvPr>
          <p:cNvCxnSpPr/>
          <p:nvPr/>
        </p:nvCxnSpPr>
        <p:spPr>
          <a:xfrm>
            <a:off x="889930" y="6077649"/>
            <a:ext cx="1041214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879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6CECF-158F-B405-A312-4237435920C1}"/>
              </a:ext>
            </a:extLst>
          </p:cNvPr>
          <p:cNvSpPr txBox="1"/>
          <p:nvPr/>
        </p:nvSpPr>
        <p:spPr>
          <a:xfrm>
            <a:off x="4998577" y="859424"/>
            <a:ext cx="2189317" cy="276999"/>
          </a:xfrm>
          <a:prstGeom prst="rect">
            <a:avLst/>
          </a:prstGeom>
          <a:noFill/>
        </p:spPr>
        <p:txBody>
          <a:bodyPr wrap="none" rtlCol="0">
            <a:spAutoFit/>
          </a:bodyPr>
          <a:lstStyle/>
          <a:p>
            <a:r>
              <a:rPr lang="en-US" sz="1200" dirty="0"/>
              <a:t>Continued from previous page</a:t>
            </a:r>
          </a:p>
        </p:txBody>
      </p:sp>
      <p:sp>
        <p:nvSpPr>
          <p:cNvPr id="14" name="TextBox 13">
            <a:extLst>
              <a:ext uri="{FF2B5EF4-FFF2-40B4-BE49-F238E27FC236}">
                <a16:creationId xmlns:a16="http://schemas.microsoft.com/office/drawing/2014/main" id="{4F9C2A14-EBD6-4518-A6B4-42A092714483}"/>
              </a:ext>
            </a:extLst>
          </p:cNvPr>
          <p:cNvSpPr txBox="1"/>
          <p:nvPr/>
        </p:nvSpPr>
        <p:spPr>
          <a:xfrm>
            <a:off x="1951535" y="360284"/>
            <a:ext cx="8201890" cy="553998"/>
          </a:xfrm>
          <a:prstGeom prst="rect">
            <a:avLst/>
          </a:prstGeom>
          <a:noFill/>
        </p:spPr>
        <p:txBody>
          <a:bodyPr wrap="square" lIns="91440" tIns="45720" rIns="91440" bIns="45720" rtlCol="0" anchor="t">
            <a:spAutoFit/>
          </a:bodyPr>
          <a:lstStyle/>
          <a:p>
            <a:pPr algn="ctr"/>
            <a:r>
              <a:rPr lang="en-US" sz="3000" b="1" dirty="0">
                <a:solidFill>
                  <a:schemeClr val="accent2"/>
                </a:solidFill>
              </a:rPr>
              <a:t> </a:t>
            </a:r>
            <a:r>
              <a:rPr lang="en-US" sz="3000" b="1" dirty="0">
                <a:solidFill>
                  <a:schemeClr val="accent2"/>
                </a:solidFill>
                <a:latin typeface="Aptos"/>
              </a:rPr>
              <a:t>CIAM </a:t>
            </a:r>
            <a:r>
              <a:rPr lang="en-US" sz="3000" b="1" dirty="0">
                <a:solidFill>
                  <a:schemeClr val="accent2"/>
                </a:solidFill>
              </a:rPr>
              <a:t>Technical Requirements Continued</a:t>
            </a:r>
          </a:p>
        </p:txBody>
      </p:sp>
      <p:sp>
        <p:nvSpPr>
          <p:cNvPr id="80" name="Rectangle 79">
            <a:extLst>
              <a:ext uri="{FF2B5EF4-FFF2-40B4-BE49-F238E27FC236}">
                <a16:creationId xmlns:a16="http://schemas.microsoft.com/office/drawing/2014/main" id="{08D552DF-8B75-4D18-A8BF-6E698A475032}"/>
              </a:ext>
            </a:extLst>
          </p:cNvPr>
          <p:cNvSpPr/>
          <p:nvPr/>
        </p:nvSpPr>
        <p:spPr>
          <a:xfrm>
            <a:off x="3934596" y="1609533"/>
            <a:ext cx="791788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dirty="0">
                <a:solidFill>
                  <a:schemeClr val="accent2"/>
                </a:solidFill>
              </a:rPr>
              <a:t>DESCRIPTION</a:t>
            </a:r>
          </a:p>
        </p:txBody>
      </p:sp>
      <p:sp>
        <p:nvSpPr>
          <p:cNvPr id="16" name="TextBox 15">
            <a:extLst>
              <a:ext uri="{FF2B5EF4-FFF2-40B4-BE49-F238E27FC236}">
                <a16:creationId xmlns:a16="http://schemas.microsoft.com/office/drawing/2014/main" id="{A1534B91-D22A-4ED4-86B9-DA0E3D3A6C03}"/>
              </a:ext>
            </a:extLst>
          </p:cNvPr>
          <p:cNvSpPr txBox="1"/>
          <p:nvPr/>
        </p:nvSpPr>
        <p:spPr>
          <a:xfrm>
            <a:off x="889930" y="2251927"/>
            <a:ext cx="2159566" cy="261610"/>
          </a:xfrm>
          <a:prstGeom prst="rect">
            <a:avLst/>
          </a:prstGeom>
          <a:noFill/>
        </p:spPr>
        <p:txBody>
          <a:bodyPr wrap="none" rtlCol="0" anchor="ctr" anchorCtr="0">
            <a:spAutoFit/>
          </a:bodyPr>
          <a:lstStyle/>
          <a:p>
            <a:r>
              <a:rPr lang="en-US" sz="1100" b="1" dirty="0"/>
              <a:t>Audit, Reporting &amp; Compliance</a:t>
            </a:r>
          </a:p>
        </p:txBody>
      </p:sp>
      <p:sp>
        <p:nvSpPr>
          <p:cNvPr id="18" name="TextBox 17">
            <a:extLst>
              <a:ext uri="{FF2B5EF4-FFF2-40B4-BE49-F238E27FC236}">
                <a16:creationId xmlns:a16="http://schemas.microsoft.com/office/drawing/2014/main" id="{A8DA816A-C7C4-42A4-9507-6D5F66F61E2F}"/>
              </a:ext>
            </a:extLst>
          </p:cNvPr>
          <p:cNvSpPr txBox="1"/>
          <p:nvPr/>
        </p:nvSpPr>
        <p:spPr>
          <a:xfrm>
            <a:off x="889930" y="2923731"/>
            <a:ext cx="1345240" cy="261610"/>
          </a:xfrm>
          <a:prstGeom prst="rect">
            <a:avLst/>
          </a:prstGeom>
          <a:noFill/>
        </p:spPr>
        <p:txBody>
          <a:bodyPr wrap="none" rtlCol="0" anchor="ctr" anchorCtr="0">
            <a:spAutoFit/>
          </a:bodyPr>
          <a:lstStyle/>
          <a:p>
            <a:r>
              <a:rPr lang="en-US" sz="1100" b="1" dirty="0"/>
              <a:t>API &amp; Extensibility</a:t>
            </a:r>
          </a:p>
        </p:txBody>
      </p:sp>
      <p:sp>
        <p:nvSpPr>
          <p:cNvPr id="19" name="TextBox 18">
            <a:extLst>
              <a:ext uri="{FF2B5EF4-FFF2-40B4-BE49-F238E27FC236}">
                <a16:creationId xmlns:a16="http://schemas.microsoft.com/office/drawing/2014/main" id="{EF5198CF-C2CF-4859-A367-CE225B4E0D24}"/>
              </a:ext>
            </a:extLst>
          </p:cNvPr>
          <p:cNvSpPr txBox="1"/>
          <p:nvPr/>
        </p:nvSpPr>
        <p:spPr>
          <a:xfrm>
            <a:off x="889930" y="3595534"/>
            <a:ext cx="1954381" cy="261610"/>
          </a:xfrm>
          <a:prstGeom prst="rect">
            <a:avLst/>
          </a:prstGeom>
          <a:noFill/>
        </p:spPr>
        <p:txBody>
          <a:bodyPr wrap="none" rtlCol="0" anchor="ctr" anchorCtr="0">
            <a:spAutoFit/>
          </a:bodyPr>
          <a:lstStyle/>
          <a:p>
            <a:r>
              <a:rPr lang="en-US" sz="1100" b="1" dirty="0"/>
              <a:t>Usability &amp; User Experience</a:t>
            </a:r>
          </a:p>
        </p:txBody>
      </p:sp>
      <p:sp>
        <p:nvSpPr>
          <p:cNvPr id="21" name="TextBox 20">
            <a:extLst>
              <a:ext uri="{FF2B5EF4-FFF2-40B4-BE49-F238E27FC236}">
                <a16:creationId xmlns:a16="http://schemas.microsoft.com/office/drawing/2014/main" id="{60E62C6F-CBC1-41E6-A0E7-5293E3B483BD}"/>
              </a:ext>
            </a:extLst>
          </p:cNvPr>
          <p:cNvSpPr txBox="1"/>
          <p:nvPr/>
        </p:nvSpPr>
        <p:spPr>
          <a:xfrm>
            <a:off x="889930" y="4236781"/>
            <a:ext cx="1653017" cy="261610"/>
          </a:xfrm>
          <a:prstGeom prst="rect">
            <a:avLst/>
          </a:prstGeom>
          <a:noFill/>
        </p:spPr>
        <p:txBody>
          <a:bodyPr wrap="none" rtlCol="0" anchor="ctr" anchorCtr="0">
            <a:spAutoFit/>
          </a:bodyPr>
          <a:lstStyle/>
          <a:p>
            <a:r>
              <a:rPr lang="en-US" sz="1100" b="1" dirty="0"/>
              <a:t>Security &amp; Compliance</a:t>
            </a:r>
          </a:p>
        </p:txBody>
      </p:sp>
      <p:sp>
        <p:nvSpPr>
          <p:cNvPr id="89" name="TextBox 88">
            <a:extLst>
              <a:ext uri="{FF2B5EF4-FFF2-40B4-BE49-F238E27FC236}">
                <a16:creationId xmlns:a16="http://schemas.microsoft.com/office/drawing/2014/main" id="{B7792FF6-C561-415C-A9A9-4CA4EF2053D0}"/>
              </a:ext>
            </a:extLst>
          </p:cNvPr>
          <p:cNvSpPr txBox="1"/>
          <p:nvPr/>
        </p:nvSpPr>
        <p:spPr>
          <a:xfrm>
            <a:off x="889930" y="1688744"/>
            <a:ext cx="1913473" cy="276999"/>
          </a:xfrm>
          <a:prstGeom prst="rect">
            <a:avLst/>
          </a:prstGeom>
          <a:noFill/>
        </p:spPr>
        <p:txBody>
          <a:bodyPr wrap="none" rtlCol="0" anchor="ctr" anchorCtr="0">
            <a:spAutoFit/>
          </a:bodyPr>
          <a:lstStyle/>
          <a:p>
            <a:r>
              <a:rPr lang="en-US" sz="1200" b="1" dirty="0">
                <a:solidFill>
                  <a:schemeClr val="accent2"/>
                </a:solidFill>
              </a:rPr>
              <a:t>CAPABLIITIES REQUIRED</a:t>
            </a:r>
          </a:p>
        </p:txBody>
      </p:sp>
      <p:sp>
        <p:nvSpPr>
          <p:cNvPr id="24" name="TextBox 23">
            <a:extLst>
              <a:ext uri="{FF2B5EF4-FFF2-40B4-BE49-F238E27FC236}">
                <a16:creationId xmlns:a16="http://schemas.microsoft.com/office/drawing/2014/main" id="{13B1A304-70DB-4B48-B8EB-1AE2BDFE2E06}"/>
              </a:ext>
            </a:extLst>
          </p:cNvPr>
          <p:cNvSpPr txBox="1"/>
          <p:nvPr/>
        </p:nvSpPr>
        <p:spPr>
          <a:xfrm>
            <a:off x="4048030" y="2167290"/>
            <a:ext cx="6976563" cy="430887"/>
          </a:xfrm>
          <a:prstGeom prst="rect">
            <a:avLst/>
          </a:prstGeom>
          <a:noFill/>
        </p:spPr>
        <p:txBody>
          <a:bodyPr wrap="none" rtlCol="0" anchor="ctr" anchorCtr="0">
            <a:spAutoFit/>
          </a:bodyPr>
          <a:lstStyle/>
          <a:p>
            <a:r>
              <a:rPr lang="en-US" sz="1100" dirty="0"/>
              <a:t>Describe the extent of the solution’s audit trails around authentication and access to support accountability and</a:t>
            </a:r>
            <a:br>
              <a:rPr lang="en-US" sz="1100" dirty="0"/>
            </a:br>
            <a:r>
              <a:rPr lang="en-US" sz="1100" dirty="0"/>
              <a:t> transparency, as well as your support for compliance monitoring and customizable reporting. </a:t>
            </a:r>
          </a:p>
        </p:txBody>
      </p:sp>
      <p:sp>
        <p:nvSpPr>
          <p:cNvPr id="25" name="TextBox 24">
            <a:extLst>
              <a:ext uri="{FF2B5EF4-FFF2-40B4-BE49-F238E27FC236}">
                <a16:creationId xmlns:a16="http://schemas.microsoft.com/office/drawing/2014/main" id="{AE3003E1-7218-4377-A142-A9B379E9595E}"/>
              </a:ext>
            </a:extLst>
          </p:cNvPr>
          <p:cNvSpPr txBox="1"/>
          <p:nvPr/>
        </p:nvSpPr>
        <p:spPr>
          <a:xfrm>
            <a:off x="4048030" y="2839093"/>
            <a:ext cx="7665864" cy="430887"/>
          </a:xfrm>
          <a:prstGeom prst="rect">
            <a:avLst/>
          </a:prstGeom>
          <a:noFill/>
        </p:spPr>
        <p:txBody>
          <a:bodyPr wrap="none" rtlCol="0" anchor="ctr" anchorCtr="0">
            <a:spAutoFit/>
          </a:bodyPr>
          <a:lstStyle/>
          <a:p>
            <a:r>
              <a:rPr lang="en-US" sz="1100" dirty="0"/>
              <a:t>Describe how your solution secures APIs with API gateway integration, token-based authorization, OAuth2/OpenID Connect</a:t>
            </a:r>
            <a:br>
              <a:rPr lang="en-US" sz="1100" dirty="0"/>
            </a:br>
            <a:r>
              <a:rPr lang="en-US" sz="1100" dirty="0"/>
              <a:t> compliance, and fine-grained, real-time access controls based on user, device, and session data. </a:t>
            </a:r>
          </a:p>
        </p:txBody>
      </p:sp>
      <p:sp>
        <p:nvSpPr>
          <p:cNvPr id="26" name="TextBox 25">
            <a:extLst>
              <a:ext uri="{FF2B5EF4-FFF2-40B4-BE49-F238E27FC236}">
                <a16:creationId xmlns:a16="http://schemas.microsoft.com/office/drawing/2014/main" id="{C0CB966F-012C-4E0D-AAF4-394BDFBB584A}"/>
              </a:ext>
            </a:extLst>
          </p:cNvPr>
          <p:cNvSpPr txBox="1"/>
          <p:nvPr/>
        </p:nvSpPr>
        <p:spPr>
          <a:xfrm>
            <a:off x="4048030" y="3510897"/>
            <a:ext cx="7754046" cy="430887"/>
          </a:xfrm>
          <a:prstGeom prst="rect">
            <a:avLst/>
          </a:prstGeom>
          <a:noFill/>
        </p:spPr>
        <p:txBody>
          <a:bodyPr wrap="none" rtlCol="0" anchor="ctr" anchorCtr="0">
            <a:spAutoFit/>
          </a:bodyPr>
          <a:lstStyle/>
          <a:p>
            <a:r>
              <a:rPr lang="en-US" sz="1100" dirty="0"/>
              <a:t>Describe the solution’s support for a unified user portal where our workforce can manage identities and access applications; </a:t>
            </a:r>
            <a:br>
              <a:rPr lang="en-US" sz="1100" dirty="0"/>
            </a:br>
            <a:r>
              <a:rPr lang="en-US" sz="1100" dirty="0"/>
              <a:t>support and optimization for mobile devices; and how it meets accessibility standards for use by all employees. </a:t>
            </a:r>
          </a:p>
        </p:txBody>
      </p:sp>
      <p:sp>
        <p:nvSpPr>
          <p:cNvPr id="28" name="TextBox 27">
            <a:extLst>
              <a:ext uri="{FF2B5EF4-FFF2-40B4-BE49-F238E27FC236}">
                <a16:creationId xmlns:a16="http://schemas.microsoft.com/office/drawing/2014/main" id="{628C62B3-CF9B-447E-B8AD-E935EB1C4109}"/>
              </a:ext>
            </a:extLst>
          </p:cNvPr>
          <p:cNvSpPr txBox="1"/>
          <p:nvPr/>
        </p:nvSpPr>
        <p:spPr>
          <a:xfrm>
            <a:off x="4048030" y="4152144"/>
            <a:ext cx="7383788" cy="430887"/>
          </a:xfrm>
          <a:prstGeom prst="rect">
            <a:avLst/>
          </a:prstGeom>
          <a:noFill/>
        </p:spPr>
        <p:txBody>
          <a:bodyPr wrap="none" rtlCol="0" anchor="ctr" anchorCtr="0">
            <a:spAutoFit/>
          </a:bodyPr>
          <a:lstStyle/>
          <a:p>
            <a:r>
              <a:rPr lang="en-US" sz="1100" dirty="0"/>
              <a:t>Describe  your solution’s support open standards such as FIDO2 for </a:t>
            </a:r>
            <a:r>
              <a:rPr lang="en-US" sz="1100" dirty="0" err="1"/>
              <a:t>passwordless</a:t>
            </a:r>
            <a:r>
              <a:rPr lang="en-US" sz="1100" dirty="0"/>
              <a:t> authentication, OAuth2, and OpenID</a:t>
            </a:r>
            <a:br>
              <a:rPr lang="en-US" sz="1100" dirty="0"/>
            </a:br>
            <a:r>
              <a:rPr lang="en-US" sz="1100" dirty="0"/>
              <a:t> Connect for identity federation, and UMA (User-Managed Access) for delegation of access to resources.</a:t>
            </a:r>
          </a:p>
        </p:txBody>
      </p:sp>
      <p:grpSp>
        <p:nvGrpSpPr>
          <p:cNvPr id="81" name="Group 80">
            <a:extLst>
              <a:ext uri="{FF2B5EF4-FFF2-40B4-BE49-F238E27FC236}">
                <a16:creationId xmlns:a16="http://schemas.microsoft.com/office/drawing/2014/main" id="{E10F6DE5-36E2-40D5-BD35-DEC6B487CF79}"/>
              </a:ext>
            </a:extLst>
          </p:cNvPr>
          <p:cNvGrpSpPr/>
          <p:nvPr/>
        </p:nvGrpSpPr>
        <p:grpSpPr>
          <a:xfrm>
            <a:off x="889930" y="2046830"/>
            <a:ext cx="10412140" cy="4030819"/>
            <a:chOff x="933450" y="1887428"/>
            <a:chExt cx="10325100" cy="4253518"/>
          </a:xfrm>
        </p:grpSpPr>
        <p:cxnSp>
          <p:nvCxnSpPr>
            <p:cNvPr id="5" name="Straight Connector 4">
              <a:extLst>
                <a:ext uri="{FF2B5EF4-FFF2-40B4-BE49-F238E27FC236}">
                  <a16:creationId xmlns:a16="http://schemas.microsoft.com/office/drawing/2014/main" id="{E4EF63F5-46EB-4BDB-931E-863BE4CD5054}"/>
                </a:ext>
              </a:extLst>
            </p:cNvPr>
            <p:cNvCxnSpPr/>
            <p:nvPr/>
          </p:nvCxnSpPr>
          <p:spPr>
            <a:xfrm>
              <a:off x="933450" y="1887428"/>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BA6661-3731-4013-8EE6-6FA75E1AC248}"/>
                </a:ext>
              </a:extLst>
            </p:cNvPr>
            <p:cNvCxnSpPr/>
            <p:nvPr/>
          </p:nvCxnSpPr>
          <p:spPr>
            <a:xfrm>
              <a:off x="933450" y="259634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A4A649-7632-45B5-B829-A68E9C6C1DBB}"/>
                </a:ext>
              </a:extLst>
            </p:cNvPr>
            <p:cNvCxnSpPr/>
            <p:nvPr/>
          </p:nvCxnSpPr>
          <p:spPr>
            <a:xfrm>
              <a:off x="933450" y="330526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0A944F-A688-4C2A-BA57-F5479D8D2007}"/>
                </a:ext>
              </a:extLst>
            </p:cNvPr>
            <p:cNvCxnSpPr/>
            <p:nvPr/>
          </p:nvCxnSpPr>
          <p:spPr>
            <a:xfrm>
              <a:off x="933450" y="401418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E6FFAC-1E65-475C-85F4-028ECE384DC6}"/>
                </a:ext>
              </a:extLst>
            </p:cNvPr>
            <p:cNvCxnSpPr/>
            <p:nvPr/>
          </p:nvCxnSpPr>
          <p:spPr>
            <a:xfrm>
              <a:off x="933450" y="472310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86F295-93BB-4077-AEA9-B8DF0D2E9395}"/>
                </a:ext>
              </a:extLst>
            </p:cNvPr>
            <p:cNvCxnSpPr/>
            <p:nvPr/>
          </p:nvCxnSpPr>
          <p:spPr>
            <a:xfrm>
              <a:off x="933450" y="543202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CDFB449-6BEF-44BE-83B0-948B7051D701}"/>
                </a:ext>
              </a:extLst>
            </p:cNvPr>
            <p:cNvCxnSpPr/>
            <p:nvPr/>
          </p:nvCxnSpPr>
          <p:spPr>
            <a:xfrm>
              <a:off x="933450" y="6140946"/>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1A014B11-F1A7-02E8-406A-664155767D92}"/>
              </a:ext>
            </a:extLst>
          </p:cNvPr>
          <p:cNvSpPr txBox="1"/>
          <p:nvPr/>
        </p:nvSpPr>
        <p:spPr>
          <a:xfrm>
            <a:off x="4029999" y="4797605"/>
            <a:ext cx="772303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Aptos"/>
              </a:rPr>
              <a:t>Outline how the solution is designed for high availability and fast recovery in the event of an outage; it’s capability to scale ​</a:t>
            </a:r>
            <a:br>
              <a:rPr lang="en-US" sz="1100">
                <a:latin typeface="Aptos"/>
              </a:rPr>
            </a:br>
            <a:r>
              <a:rPr lang="en-US" sz="1100">
                <a:latin typeface="Aptos"/>
              </a:rPr>
              <a:t>to accommodate a growing number of users and applications without performance degradation; and how the system ensures​</a:t>
            </a:r>
            <a:br>
              <a:rPr lang="en-US" sz="1100">
                <a:latin typeface="Aptos"/>
              </a:rPr>
            </a:br>
            <a:r>
              <a:rPr lang="en-US" sz="1100">
                <a:latin typeface="Aptos"/>
              </a:rPr>
              <a:t>low latency in authentication and authorization processes.</a:t>
            </a:r>
            <a:endParaRPr lang="en-US"/>
          </a:p>
        </p:txBody>
      </p:sp>
      <p:sp>
        <p:nvSpPr>
          <p:cNvPr id="29" name="TextBox 28">
            <a:extLst>
              <a:ext uri="{FF2B5EF4-FFF2-40B4-BE49-F238E27FC236}">
                <a16:creationId xmlns:a16="http://schemas.microsoft.com/office/drawing/2014/main" id="{5293FD82-DD3A-BE54-C6D6-0C18D3A0B63E}"/>
              </a:ext>
            </a:extLst>
          </p:cNvPr>
          <p:cNvSpPr txBox="1"/>
          <p:nvPr/>
        </p:nvSpPr>
        <p:spPr>
          <a:xfrm>
            <a:off x="889930" y="4891457"/>
            <a:ext cx="2000869" cy="261610"/>
          </a:xfrm>
          <a:prstGeom prst="rect">
            <a:avLst/>
          </a:prstGeom>
          <a:noFill/>
        </p:spPr>
        <p:txBody>
          <a:bodyPr wrap="none" lIns="91440" tIns="45720" rIns="91440" bIns="45720" rtlCol="0" anchor="ctr" anchorCtr="0">
            <a:spAutoFit/>
          </a:bodyPr>
          <a:lstStyle/>
          <a:p>
            <a:r>
              <a:rPr lang="en-US" sz="1100" b="1" dirty="0"/>
              <a:t>Performance and Scalability</a:t>
            </a:r>
          </a:p>
        </p:txBody>
      </p:sp>
    </p:spTree>
    <p:extLst>
      <p:ext uri="{BB962C8B-B14F-4D97-AF65-F5344CB8AC3E}">
        <p14:creationId xmlns:p14="http://schemas.microsoft.com/office/powerpoint/2010/main" val="266576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6CECF-158F-B405-A312-4237435920C1}"/>
              </a:ext>
            </a:extLst>
          </p:cNvPr>
          <p:cNvSpPr txBox="1"/>
          <p:nvPr/>
        </p:nvSpPr>
        <p:spPr>
          <a:xfrm>
            <a:off x="2379873" y="859424"/>
            <a:ext cx="6510565" cy="276999"/>
          </a:xfrm>
          <a:prstGeom prst="rect">
            <a:avLst/>
          </a:prstGeom>
          <a:noFill/>
        </p:spPr>
        <p:txBody>
          <a:bodyPr wrap="none" lIns="91440" tIns="45720" rIns="91440" bIns="45720" rtlCol="0" anchor="t">
            <a:spAutoFit/>
          </a:bodyPr>
          <a:lstStyle/>
          <a:p>
            <a:r>
              <a:rPr lang="en-US" sz="1200" dirty="0"/>
              <a:t>Provide the following information on Implementation, Training, Support and Customer Success</a:t>
            </a:r>
          </a:p>
        </p:txBody>
      </p:sp>
      <p:sp>
        <p:nvSpPr>
          <p:cNvPr id="14" name="TextBox 13">
            <a:extLst>
              <a:ext uri="{FF2B5EF4-FFF2-40B4-BE49-F238E27FC236}">
                <a16:creationId xmlns:a16="http://schemas.microsoft.com/office/drawing/2014/main" id="{4F9C2A14-EBD6-4518-A6B4-42A092714483}"/>
              </a:ext>
            </a:extLst>
          </p:cNvPr>
          <p:cNvSpPr txBox="1"/>
          <p:nvPr/>
        </p:nvSpPr>
        <p:spPr>
          <a:xfrm>
            <a:off x="1951535" y="360284"/>
            <a:ext cx="8201890" cy="553998"/>
          </a:xfrm>
          <a:prstGeom prst="rect">
            <a:avLst/>
          </a:prstGeom>
          <a:noFill/>
        </p:spPr>
        <p:txBody>
          <a:bodyPr wrap="square" lIns="91440" tIns="45720" rIns="91440" bIns="45720" rtlCol="0" anchor="t">
            <a:spAutoFit/>
          </a:bodyPr>
          <a:lstStyle/>
          <a:p>
            <a:pPr algn="ctr"/>
            <a:r>
              <a:rPr lang="en-US" sz="3000" b="1" dirty="0">
                <a:solidFill>
                  <a:schemeClr val="accent3">
                    <a:lumMod val="75000"/>
                  </a:schemeClr>
                </a:solidFill>
              </a:rPr>
              <a:t>Implementation, Support &amp; Success Details</a:t>
            </a:r>
          </a:p>
        </p:txBody>
      </p:sp>
      <p:sp>
        <p:nvSpPr>
          <p:cNvPr id="80" name="Rectangle 79">
            <a:extLst>
              <a:ext uri="{FF2B5EF4-FFF2-40B4-BE49-F238E27FC236}">
                <a16:creationId xmlns:a16="http://schemas.microsoft.com/office/drawing/2014/main" id="{08D552DF-8B75-4D18-A8BF-6E698A475032}"/>
              </a:ext>
            </a:extLst>
          </p:cNvPr>
          <p:cNvSpPr/>
          <p:nvPr/>
        </p:nvSpPr>
        <p:spPr>
          <a:xfrm>
            <a:off x="3934596" y="1609533"/>
            <a:ext cx="7917880" cy="4468109"/>
          </a:xfrm>
          <a:prstGeom prst="rect">
            <a:avLst/>
          </a:prstGeom>
          <a:solidFill>
            <a:schemeClr val="bg1">
              <a:alpha val="65000"/>
            </a:schemeClr>
          </a:solidFill>
          <a:ln w="6350">
            <a:solidFill>
              <a:schemeClr val="bg1"/>
            </a:solidFill>
          </a:ln>
          <a:effectLst>
            <a:outerShdw blurRad="254000" dist="127000" dir="8100000" algn="tr" rotWithShape="0">
              <a:schemeClr val="accent3">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dirty="0">
                <a:solidFill>
                  <a:schemeClr val="accent3">
                    <a:lumMod val="75000"/>
                  </a:schemeClr>
                </a:solidFill>
              </a:rPr>
              <a:t>DESCRIPTION</a:t>
            </a:r>
          </a:p>
        </p:txBody>
      </p:sp>
      <p:grpSp>
        <p:nvGrpSpPr>
          <p:cNvPr id="79" name="Group 78">
            <a:extLst>
              <a:ext uri="{FF2B5EF4-FFF2-40B4-BE49-F238E27FC236}">
                <a16:creationId xmlns:a16="http://schemas.microsoft.com/office/drawing/2014/main" id="{C02DAB99-760E-4DE3-928B-DBB02B295CA4}"/>
              </a:ext>
            </a:extLst>
          </p:cNvPr>
          <p:cNvGrpSpPr/>
          <p:nvPr/>
        </p:nvGrpSpPr>
        <p:grpSpPr>
          <a:xfrm>
            <a:off x="889930" y="1688744"/>
            <a:ext cx="1885453" cy="3512004"/>
            <a:chOff x="933450" y="1509558"/>
            <a:chExt cx="1885453" cy="3706042"/>
          </a:xfrm>
        </p:grpSpPr>
        <p:sp>
          <p:nvSpPr>
            <p:cNvPr id="16" name="TextBox 15">
              <a:extLst>
                <a:ext uri="{FF2B5EF4-FFF2-40B4-BE49-F238E27FC236}">
                  <a16:creationId xmlns:a16="http://schemas.microsoft.com/office/drawing/2014/main" id="{A1534B91-D22A-4ED4-86B9-DA0E3D3A6C03}"/>
                </a:ext>
              </a:extLst>
            </p:cNvPr>
            <p:cNvSpPr txBox="1"/>
            <p:nvPr/>
          </p:nvSpPr>
          <p:spPr>
            <a:xfrm>
              <a:off x="933450" y="2103856"/>
              <a:ext cx="1226618" cy="276064"/>
            </a:xfrm>
            <a:prstGeom prst="rect">
              <a:avLst/>
            </a:prstGeom>
            <a:noFill/>
          </p:spPr>
          <p:txBody>
            <a:bodyPr wrap="none" lIns="91440" tIns="45720" rIns="91440" bIns="45720" rtlCol="0" anchor="ctr" anchorCtr="0">
              <a:spAutoFit/>
            </a:bodyPr>
            <a:lstStyle/>
            <a:p>
              <a:r>
                <a:rPr lang="en-US" sz="1100" b="1" dirty="0"/>
                <a:t>Project Timeline</a:t>
              </a:r>
            </a:p>
          </p:txBody>
        </p:sp>
        <p:sp>
          <p:nvSpPr>
            <p:cNvPr id="18" name="TextBox 17">
              <a:extLst>
                <a:ext uri="{FF2B5EF4-FFF2-40B4-BE49-F238E27FC236}">
                  <a16:creationId xmlns:a16="http://schemas.microsoft.com/office/drawing/2014/main" id="{A8DA816A-C7C4-42A4-9507-6D5F66F61E2F}"/>
                </a:ext>
              </a:extLst>
            </p:cNvPr>
            <p:cNvSpPr txBox="1"/>
            <p:nvPr/>
          </p:nvSpPr>
          <p:spPr>
            <a:xfrm>
              <a:off x="933450" y="2812777"/>
              <a:ext cx="1026243" cy="276064"/>
            </a:xfrm>
            <a:prstGeom prst="rect">
              <a:avLst/>
            </a:prstGeom>
            <a:noFill/>
          </p:spPr>
          <p:txBody>
            <a:bodyPr wrap="none" lIns="91440" tIns="45720" rIns="91440" bIns="45720" rtlCol="0" anchor="ctr" anchorCtr="0">
              <a:spAutoFit/>
            </a:bodyPr>
            <a:lstStyle/>
            <a:p>
              <a:r>
                <a:rPr lang="en-US" sz="1100" b="1" dirty="0"/>
                <a:t>Project Team</a:t>
              </a:r>
            </a:p>
          </p:txBody>
        </p:sp>
        <p:sp>
          <p:nvSpPr>
            <p:cNvPr id="19" name="TextBox 18">
              <a:extLst>
                <a:ext uri="{FF2B5EF4-FFF2-40B4-BE49-F238E27FC236}">
                  <a16:creationId xmlns:a16="http://schemas.microsoft.com/office/drawing/2014/main" id="{EF5198CF-C2CF-4859-A367-CE225B4E0D24}"/>
                </a:ext>
              </a:extLst>
            </p:cNvPr>
            <p:cNvSpPr txBox="1"/>
            <p:nvPr/>
          </p:nvSpPr>
          <p:spPr>
            <a:xfrm>
              <a:off x="933450" y="3521696"/>
              <a:ext cx="1885453" cy="276064"/>
            </a:xfrm>
            <a:prstGeom prst="rect">
              <a:avLst/>
            </a:prstGeom>
            <a:noFill/>
          </p:spPr>
          <p:txBody>
            <a:bodyPr wrap="none" lIns="91440" tIns="45720" rIns="91440" bIns="45720" rtlCol="0" anchor="ctr" anchorCtr="0">
              <a:spAutoFit/>
            </a:bodyPr>
            <a:lstStyle/>
            <a:p>
              <a:r>
                <a:rPr lang="en-US" sz="1100" b="1" dirty="0"/>
                <a:t>Implementation &amp; Training</a:t>
              </a:r>
              <a:endParaRPr lang="en-US" dirty="0"/>
            </a:p>
          </p:txBody>
        </p:sp>
        <p:sp>
          <p:nvSpPr>
            <p:cNvPr id="20" name="TextBox 19">
              <a:extLst>
                <a:ext uri="{FF2B5EF4-FFF2-40B4-BE49-F238E27FC236}">
                  <a16:creationId xmlns:a16="http://schemas.microsoft.com/office/drawing/2014/main" id="{102C5A32-793B-443D-8417-D26BD346D96D}"/>
                </a:ext>
              </a:extLst>
            </p:cNvPr>
            <p:cNvSpPr txBox="1"/>
            <p:nvPr/>
          </p:nvSpPr>
          <p:spPr>
            <a:xfrm>
              <a:off x="933450" y="4230616"/>
              <a:ext cx="699230" cy="276064"/>
            </a:xfrm>
            <a:prstGeom prst="rect">
              <a:avLst/>
            </a:prstGeom>
            <a:noFill/>
          </p:spPr>
          <p:txBody>
            <a:bodyPr wrap="none" lIns="91440" tIns="45720" rIns="91440" bIns="45720" rtlCol="0" anchor="ctr" anchorCtr="0">
              <a:spAutoFit/>
            </a:bodyPr>
            <a:lstStyle/>
            <a:p>
              <a:r>
                <a:rPr lang="en-US" sz="1100" b="1" dirty="0"/>
                <a:t>Support</a:t>
              </a:r>
            </a:p>
          </p:txBody>
        </p:sp>
        <p:sp>
          <p:nvSpPr>
            <p:cNvPr id="21" name="TextBox 20">
              <a:extLst>
                <a:ext uri="{FF2B5EF4-FFF2-40B4-BE49-F238E27FC236}">
                  <a16:creationId xmlns:a16="http://schemas.microsoft.com/office/drawing/2014/main" id="{60E62C6F-CBC1-41E6-A0E7-5293E3B483BD}"/>
                </a:ext>
              </a:extLst>
            </p:cNvPr>
            <p:cNvSpPr txBox="1"/>
            <p:nvPr/>
          </p:nvSpPr>
          <p:spPr>
            <a:xfrm>
              <a:off x="933450" y="4939536"/>
              <a:ext cx="1394934" cy="276064"/>
            </a:xfrm>
            <a:prstGeom prst="rect">
              <a:avLst/>
            </a:prstGeom>
            <a:noFill/>
          </p:spPr>
          <p:txBody>
            <a:bodyPr wrap="none" lIns="91440" tIns="45720" rIns="91440" bIns="45720" rtlCol="0" anchor="ctr" anchorCtr="0">
              <a:spAutoFit/>
            </a:bodyPr>
            <a:lstStyle/>
            <a:p>
              <a:r>
                <a:rPr lang="en-US" sz="1100" b="1" dirty="0"/>
                <a:t>Customer Success</a:t>
              </a:r>
              <a:endParaRPr lang="en-US" dirty="0"/>
            </a:p>
          </p:txBody>
        </p:sp>
        <p:sp>
          <p:nvSpPr>
            <p:cNvPr id="89" name="TextBox 88">
              <a:extLst>
                <a:ext uri="{FF2B5EF4-FFF2-40B4-BE49-F238E27FC236}">
                  <a16:creationId xmlns:a16="http://schemas.microsoft.com/office/drawing/2014/main" id="{B7792FF6-C561-415C-A9A9-4CA4EF2053D0}"/>
                </a:ext>
              </a:extLst>
            </p:cNvPr>
            <p:cNvSpPr txBox="1"/>
            <p:nvPr/>
          </p:nvSpPr>
          <p:spPr>
            <a:xfrm>
              <a:off x="933450" y="1509558"/>
              <a:ext cx="684546" cy="292303"/>
            </a:xfrm>
            <a:prstGeom prst="rect">
              <a:avLst/>
            </a:prstGeom>
            <a:noFill/>
          </p:spPr>
          <p:txBody>
            <a:bodyPr wrap="none" lIns="91440" tIns="45720" rIns="91440" bIns="45720" rtlCol="0" anchor="ctr" anchorCtr="0">
              <a:spAutoFit/>
            </a:bodyPr>
            <a:lstStyle/>
            <a:p>
              <a:r>
                <a:rPr lang="en-US" sz="1200" b="1" dirty="0">
                  <a:solidFill>
                    <a:schemeClr val="accent3">
                      <a:lumMod val="75000"/>
                    </a:schemeClr>
                  </a:solidFill>
                </a:rPr>
                <a:t>Details</a:t>
              </a:r>
            </a:p>
          </p:txBody>
        </p:sp>
      </p:grpSp>
      <p:grpSp>
        <p:nvGrpSpPr>
          <p:cNvPr id="78" name="Group 77">
            <a:extLst>
              <a:ext uri="{FF2B5EF4-FFF2-40B4-BE49-F238E27FC236}">
                <a16:creationId xmlns:a16="http://schemas.microsoft.com/office/drawing/2014/main" id="{4471E5B3-2FEE-4456-BFCE-7F78A4EC0C56}"/>
              </a:ext>
            </a:extLst>
          </p:cNvPr>
          <p:cNvGrpSpPr/>
          <p:nvPr/>
        </p:nvGrpSpPr>
        <p:grpSpPr>
          <a:xfrm>
            <a:off x="4048134" y="2251926"/>
            <a:ext cx="7544020" cy="2948821"/>
            <a:chOff x="3789707" y="2103857"/>
            <a:chExt cx="84513" cy="3111743"/>
          </a:xfrm>
        </p:grpSpPr>
        <p:sp>
          <p:nvSpPr>
            <p:cNvPr id="24" name="TextBox 23">
              <a:extLst>
                <a:ext uri="{FF2B5EF4-FFF2-40B4-BE49-F238E27FC236}">
                  <a16:creationId xmlns:a16="http://schemas.microsoft.com/office/drawing/2014/main" id="{13B1A304-70DB-4B48-B8EB-1AE2BDFE2E06}"/>
                </a:ext>
              </a:extLst>
            </p:cNvPr>
            <p:cNvSpPr txBox="1"/>
            <p:nvPr/>
          </p:nvSpPr>
          <p:spPr>
            <a:xfrm>
              <a:off x="3789707" y="2103857"/>
              <a:ext cx="54506" cy="276064"/>
            </a:xfrm>
            <a:prstGeom prst="rect">
              <a:avLst/>
            </a:prstGeom>
            <a:noFill/>
          </p:spPr>
          <p:txBody>
            <a:bodyPr wrap="none" lIns="91440" tIns="45720" rIns="91440" bIns="45720" rtlCol="0" anchor="ctr" anchorCtr="0">
              <a:spAutoFit/>
            </a:bodyPr>
            <a:lstStyle/>
            <a:p>
              <a:r>
                <a:rPr lang="en-US" sz="1100" dirty="0"/>
                <a:t>Provide a detailed implementation and training timeline with your submission</a:t>
              </a:r>
            </a:p>
          </p:txBody>
        </p:sp>
        <p:sp>
          <p:nvSpPr>
            <p:cNvPr id="25" name="TextBox 24">
              <a:extLst>
                <a:ext uri="{FF2B5EF4-FFF2-40B4-BE49-F238E27FC236}">
                  <a16:creationId xmlns:a16="http://schemas.microsoft.com/office/drawing/2014/main" id="{AE3003E1-7218-4377-A142-A9B379E9595E}"/>
                </a:ext>
              </a:extLst>
            </p:cNvPr>
            <p:cNvSpPr txBox="1"/>
            <p:nvPr/>
          </p:nvSpPr>
          <p:spPr>
            <a:xfrm>
              <a:off x="3789707" y="2723462"/>
              <a:ext cx="83885" cy="454693"/>
            </a:xfrm>
            <a:prstGeom prst="rect">
              <a:avLst/>
            </a:prstGeom>
            <a:noFill/>
          </p:spPr>
          <p:txBody>
            <a:bodyPr wrap="none" lIns="91440" tIns="45720" rIns="91440" bIns="45720" rtlCol="0" anchor="ctr" anchorCtr="0">
              <a:spAutoFit/>
            </a:bodyPr>
            <a:lstStyle/>
            <a:p>
              <a:r>
                <a:rPr lang="en-US" sz="1100" dirty="0"/>
                <a:t>Provide an overview of the roles involved in supporting the implementation as well as the required resources we will need</a:t>
              </a:r>
              <a:br>
                <a:rPr lang="en-US" sz="1100" dirty="0"/>
              </a:br>
              <a:r>
                <a:rPr lang="en-US" sz="1100" dirty="0"/>
                <a:t>to implement your solution. </a:t>
              </a:r>
              <a:endParaRPr lang="en-US" dirty="0"/>
            </a:p>
          </p:txBody>
        </p:sp>
        <p:sp>
          <p:nvSpPr>
            <p:cNvPr id="26" name="TextBox 25">
              <a:extLst>
                <a:ext uri="{FF2B5EF4-FFF2-40B4-BE49-F238E27FC236}">
                  <a16:creationId xmlns:a16="http://schemas.microsoft.com/office/drawing/2014/main" id="{C0CB966F-012C-4E0D-AAF4-394BDFBB584A}"/>
                </a:ext>
              </a:extLst>
            </p:cNvPr>
            <p:cNvSpPr txBox="1"/>
            <p:nvPr/>
          </p:nvSpPr>
          <p:spPr>
            <a:xfrm>
              <a:off x="3789707" y="3521698"/>
              <a:ext cx="58762" cy="276064"/>
            </a:xfrm>
            <a:prstGeom prst="rect">
              <a:avLst/>
            </a:prstGeom>
            <a:noFill/>
          </p:spPr>
          <p:txBody>
            <a:bodyPr wrap="none" lIns="91440" tIns="45720" rIns="91440" bIns="45720" rtlCol="0" anchor="ctr" anchorCtr="0">
              <a:spAutoFit/>
            </a:bodyPr>
            <a:lstStyle/>
            <a:p>
              <a:r>
                <a:rPr lang="en-US" sz="1100" dirty="0"/>
                <a:t>Provide an overview of the implementation and training methodology and resources</a:t>
              </a:r>
              <a:endParaRPr lang="en-US" dirty="0"/>
            </a:p>
          </p:txBody>
        </p:sp>
        <p:sp>
          <p:nvSpPr>
            <p:cNvPr id="27" name="TextBox 26">
              <a:extLst>
                <a:ext uri="{FF2B5EF4-FFF2-40B4-BE49-F238E27FC236}">
                  <a16:creationId xmlns:a16="http://schemas.microsoft.com/office/drawing/2014/main" id="{4B9BAA8E-0522-433B-AED1-E88A915B2872}"/>
                </a:ext>
              </a:extLst>
            </p:cNvPr>
            <p:cNvSpPr txBox="1"/>
            <p:nvPr/>
          </p:nvSpPr>
          <p:spPr>
            <a:xfrm>
              <a:off x="3789707" y="4230618"/>
              <a:ext cx="84513" cy="276064"/>
            </a:xfrm>
            <a:prstGeom prst="rect">
              <a:avLst/>
            </a:prstGeom>
            <a:noFill/>
          </p:spPr>
          <p:txBody>
            <a:bodyPr wrap="none" lIns="91440" tIns="45720" rIns="91440" bIns="45720" rtlCol="0" anchor="ctr" anchorCtr="0">
              <a:spAutoFit/>
            </a:bodyPr>
            <a:lstStyle/>
            <a:p>
              <a:r>
                <a:rPr lang="en-US" sz="1100" dirty="0">
                  <a:latin typeface="Aptos"/>
                </a:rPr>
                <a:t>Provide an overview of the detailed support options that are available to us including modalities of support, resources etc.</a:t>
              </a:r>
              <a:endParaRPr lang="en-US" sz="1100" dirty="0">
                <a:solidFill>
                  <a:srgbClr val="000000"/>
                </a:solidFill>
                <a:latin typeface="Aptos"/>
              </a:endParaRPr>
            </a:p>
          </p:txBody>
        </p:sp>
        <p:sp>
          <p:nvSpPr>
            <p:cNvPr id="28" name="TextBox 27">
              <a:extLst>
                <a:ext uri="{FF2B5EF4-FFF2-40B4-BE49-F238E27FC236}">
                  <a16:creationId xmlns:a16="http://schemas.microsoft.com/office/drawing/2014/main" id="{628C62B3-CF9B-447E-B8AD-E935EB1C4109}"/>
                </a:ext>
              </a:extLst>
            </p:cNvPr>
            <p:cNvSpPr txBox="1"/>
            <p:nvPr/>
          </p:nvSpPr>
          <p:spPr>
            <a:xfrm>
              <a:off x="3789707" y="4939536"/>
              <a:ext cx="81856" cy="276064"/>
            </a:xfrm>
            <a:prstGeom prst="rect">
              <a:avLst/>
            </a:prstGeom>
            <a:noFill/>
          </p:spPr>
          <p:txBody>
            <a:bodyPr wrap="none" lIns="91440" tIns="45720" rIns="91440" bIns="45720" rtlCol="0" anchor="ctr" anchorCtr="0">
              <a:spAutoFit/>
            </a:bodyPr>
            <a:lstStyle/>
            <a:p>
              <a:r>
                <a:rPr lang="en-US" sz="1100" dirty="0">
                  <a:latin typeface="Aptos"/>
                </a:rPr>
                <a:t>Provide an overview of what is included in your customer success program and how we will continue to be supported. </a:t>
              </a:r>
              <a:endParaRPr lang="en-US" sz="1100" dirty="0">
                <a:solidFill>
                  <a:srgbClr val="000000"/>
                </a:solidFill>
                <a:latin typeface="Aptos"/>
              </a:endParaRPr>
            </a:p>
          </p:txBody>
        </p:sp>
      </p:grpSp>
      <p:grpSp>
        <p:nvGrpSpPr>
          <p:cNvPr id="81" name="Group 80">
            <a:extLst>
              <a:ext uri="{FF2B5EF4-FFF2-40B4-BE49-F238E27FC236}">
                <a16:creationId xmlns:a16="http://schemas.microsoft.com/office/drawing/2014/main" id="{E10F6DE5-36E2-40D5-BD35-DEC6B487CF79}"/>
              </a:ext>
            </a:extLst>
          </p:cNvPr>
          <p:cNvGrpSpPr/>
          <p:nvPr/>
        </p:nvGrpSpPr>
        <p:grpSpPr>
          <a:xfrm>
            <a:off x="889930" y="2046830"/>
            <a:ext cx="10412140" cy="4030819"/>
            <a:chOff x="933450" y="1887428"/>
            <a:chExt cx="10325100" cy="4253518"/>
          </a:xfrm>
        </p:grpSpPr>
        <p:cxnSp>
          <p:nvCxnSpPr>
            <p:cNvPr id="5" name="Straight Connector 4">
              <a:extLst>
                <a:ext uri="{FF2B5EF4-FFF2-40B4-BE49-F238E27FC236}">
                  <a16:creationId xmlns:a16="http://schemas.microsoft.com/office/drawing/2014/main" id="{E4EF63F5-46EB-4BDB-931E-863BE4CD5054}"/>
                </a:ext>
              </a:extLst>
            </p:cNvPr>
            <p:cNvCxnSpPr/>
            <p:nvPr/>
          </p:nvCxnSpPr>
          <p:spPr>
            <a:xfrm>
              <a:off x="933450" y="1887428"/>
              <a:ext cx="103251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BA6661-3731-4013-8EE6-6FA75E1AC248}"/>
                </a:ext>
              </a:extLst>
            </p:cNvPr>
            <p:cNvCxnSpPr/>
            <p:nvPr/>
          </p:nvCxnSpPr>
          <p:spPr>
            <a:xfrm>
              <a:off x="933450" y="259634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A4A649-7632-45B5-B829-A68E9C6C1DBB}"/>
                </a:ext>
              </a:extLst>
            </p:cNvPr>
            <p:cNvCxnSpPr/>
            <p:nvPr/>
          </p:nvCxnSpPr>
          <p:spPr>
            <a:xfrm>
              <a:off x="933450" y="330526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0A944F-A688-4C2A-BA57-F5479D8D2007}"/>
                </a:ext>
              </a:extLst>
            </p:cNvPr>
            <p:cNvCxnSpPr/>
            <p:nvPr/>
          </p:nvCxnSpPr>
          <p:spPr>
            <a:xfrm>
              <a:off x="933450" y="401418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E6FFAC-1E65-475C-85F4-028ECE384DC6}"/>
                </a:ext>
              </a:extLst>
            </p:cNvPr>
            <p:cNvCxnSpPr/>
            <p:nvPr/>
          </p:nvCxnSpPr>
          <p:spPr>
            <a:xfrm>
              <a:off x="933450" y="472310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86F295-93BB-4077-AEA9-B8DF0D2E9395}"/>
                </a:ext>
              </a:extLst>
            </p:cNvPr>
            <p:cNvCxnSpPr/>
            <p:nvPr/>
          </p:nvCxnSpPr>
          <p:spPr>
            <a:xfrm>
              <a:off x="933450" y="543202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CDFB449-6BEF-44BE-83B0-948B7051D701}"/>
                </a:ext>
              </a:extLst>
            </p:cNvPr>
            <p:cNvCxnSpPr/>
            <p:nvPr/>
          </p:nvCxnSpPr>
          <p:spPr>
            <a:xfrm>
              <a:off x="933450" y="6140946"/>
              <a:ext cx="103251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8211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36CECF-158F-B405-A312-4237435920C1}"/>
              </a:ext>
            </a:extLst>
          </p:cNvPr>
          <p:cNvSpPr txBox="1"/>
          <p:nvPr/>
        </p:nvSpPr>
        <p:spPr>
          <a:xfrm>
            <a:off x="2845028" y="975748"/>
            <a:ext cx="6300443" cy="276999"/>
          </a:xfrm>
          <a:prstGeom prst="rect">
            <a:avLst/>
          </a:prstGeom>
          <a:noFill/>
        </p:spPr>
        <p:txBody>
          <a:bodyPr wrap="none" lIns="91440" tIns="45720" rIns="91440" bIns="45720" rtlCol="0" anchor="t">
            <a:spAutoFit/>
          </a:bodyPr>
          <a:lstStyle/>
          <a:p>
            <a:r>
              <a:rPr lang="en-US" sz="1200" dirty="0"/>
              <a:t>All vendors are required to submit proposal cost breakdown based on the following example</a:t>
            </a:r>
          </a:p>
        </p:txBody>
      </p:sp>
      <p:sp>
        <p:nvSpPr>
          <p:cNvPr id="14" name="TextBox 13">
            <a:extLst>
              <a:ext uri="{FF2B5EF4-FFF2-40B4-BE49-F238E27FC236}">
                <a16:creationId xmlns:a16="http://schemas.microsoft.com/office/drawing/2014/main" id="{4F9C2A14-EBD6-4518-A6B4-42A092714483}"/>
              </a:ext>
            </a:extLst>
          </p:cNvPr>
          <p:cNvSpPr txBox="1"/>
          <p:nvPr/>
        </p:nvSpPr>
        <p:spPr>
          <a:xfrm>
            <a:off x="1951535" y="360284"/>
            <a:ext cx="8201890" cy="553998"/>
          </a:xfrm>
          <a:prstGeom prst="rect">
            <a:avLst/>
          </a:prstGeom>
          <a:noFill/>
        </p:spPr>
        <p:txBody>
          <a:bodyPr wrap="square" rtlCol="0">
            <a:spAutoFit/>
          </a:bodyPr>
          <a:lstStyle/>
          <a:p>
            <a:pPr algn="ctr"/>
            <a:r>
              <a:rPr lang="en-US" sz="3000" b="1" dirty="0">
                <a:solidFill>
                  <a:schemeClr val="accent2"/>
                </a:solidFill>
              </a:rPr>
              <a:t>Proposal Cost Submission</a:t>
            </a:r>
          </a:p>
        </p:txBody>
      </p:sp>
      <p:sp>
        <p:nvSpPr>
          <p:cNvPr id="80" name="Rectangle 79">
            <a:extLst>
              <a:ext uri="{FF2B5EF4-FFF2-40B4-BE49-F238E27FC236}">
                <a16:creationId xmlns:a16="http://schemas.microsoft.com/office/drawing/2014/main" id="{08D552DF-8B75-4D18-A8BF-6E698A475032}"/>
              </a:ext>
            </a:extLst>
          </p:cNvPr>
          <p:cNvSpPr/>
          <p:nvPr/>
        </p:nvSpPr>
        <p:spPr>
          <a:xfrm>
            <a:off x="3934596" y="1609533"/>
            <a:ext cx="102239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dirty="0">
                <a:solidFill>
                  <a:schemeClr val="accent2"/>
                </a:solidFill>
              </a:rPr>
              <a:t>Year 1</a:t>
            </a:r>
          </a:p>
        </p:txBody>
      </p:sp>
      <p:sp>
        <p:nvSpPr>
          <p:cNvPr id="83" name="Rectangle 82">
            <a:extLst>
              <a:ext uri="{FF2B5EF4-FFF2-40B4-BE49-F238E27FC236}">
                <a16:creationId xmlns:a16="http://schemas.microsoft.com/office/drawing/2014/main" id="{FB09966E-110E-4185-BF61-6A28F3CC4AF0}"/>
              </a:ext>
            </a:extLst>
          </p:cNvPr>
          <p:cNvSpPr/>
          <p:nvPr/>
        </p:nvSpPr>
        <p:spPr>
          <a:xfrm>
            <a:off x="5203613" y="1609533"/>
            <a:ext cx="102239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dirty="0">
                <a:solidFill>
                  <a:schemeClr val="accent2"/>
                </a:solidFill>
              </a:rPr>
              <a:t>Year 2</a:t>
            </a:r>
          </a:p>
        </p:txBody>
      </p:sp>
      <p:sp>
        <p:nvSpPr>
          <p:cNvPr id="84" name="Rectangle 83">
            <a:extLst>
              <a:ext uri="{FF2B5EF4-FFF2-40B4-BE49-F238E27FC236}">
                <a16:creationId xmlns:a16="http://schemas.microsoft.com/office/drawing/2014/main" id="{D9CCAA6C-AD51-477B-96D3-A1B446B594F5}"/>
              </a:ext>
            </a:extLst>
          </p:cNvPr>
          <p:cNvSpPr/>
          <p:nvPr/>
        </p:nvSpPr>
        <p:spPr>
          <a:xfrm>
            <a:off x="6472630" y="1609533"/>
            <a:ext cx="102239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dirty="0">
                <a:solidFill>
                  <a:schemeClr val="accent2"/>
                </a:solidFill>
              </a:rPr>
              <a:t>Year 3</a:t>
            </a:r>
          </a:p>
        </p:txBody>
      </p:sp>
      <p:sp>
        <p:nvSpPr>
          <p:cNvPr id="85" name="Rectangle 84">
            <a:extLst>
              <a:ext uri="{FF2B5EF4-FFF2-40B4-BE49-F238E27FC236}">
                <a16:creationId xmlns:a16="http://schemas.microsoft.com/office/drawing/2014/main" id="{05718688-5068-4169-8EC6-410CC01B9130}"/>
              </a:ext>
            </a:extLst>
          </p:cNvPr>
          <p:cNvSpPr/>
          <p:nvPr/>
        </p:nvSpPr>
        <p:spPr>
          <a:xfrm>
            <a:off x="7741647" y="1609533"/>
            <a:ext cx="102239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dirty="0">
                <a:solidFill>
                  <a:schemeClr val="accent2"/>
                </a:solidFill>
              </a:rPr>
              <a:t>Year 4</a:t>
            </a:r>
          </a:p>
        </p:txBody>
      </p:sp>
      <p:sp>
        <p:nvSpPr>
          <p:cNvPr id="86" name="Rectangle 85">
            <a:extLst>
              <a:ext uri="{FF2B5EF4-FFF2-40B4-BE49-F238E27FC236}">
                <a16:creationId xmlns:a16="http://schemas.microsoft.com/office/drawing/2014/main" id="{0885D076-AC78-427E-A4D0-7DB60C96BCC4}"/>
              </a:ext>
            </a:extLst>
          </p:cNvPr>
          <p:cNvSpPr/>
          <p:nvPr/>
        </p:nvSpPr>
        <p:spPr>
          <a:xfrm>
            <a:off x="9010664" y="1609533"/>
            <a:ext cx="1022390" cy="4468109"/>
          </a:xfrm>
          <a:prstGeom prst="rect">
            <a:avLst/>
          </a:prstGeom>
          <a:solidFill>
            <a:schemeClr val="bg1">
              <a:alpha val="65000"/>
            </a:schemeClr>
          </a:solidFill>
          <a:ln w="6350">
            <a:solidFill>
              <a:schemeClr val="bg1"/>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dirty="0">
                <a:solidFill>
                  <a:schemeClr val="accent2"/>
                </a:solidFill>
              </a:rPr>
              <a:t>Year 5</a:t>
            </a:r>
          </a:p>
        </p:txBody>
      </p:sp>
      <p:sp>
        <p:nvSpPr>
          <p:cNvPr id="87" name="Rectangle 86">
            <a:extLst>
              <a:ext uri="{FF2B5EF4-FFF2-40B4-BE49-F238E27FC236}">
                <a16:creationId xmlns:a16="http://schemas.microsoft.com/office/drawing/2014/main" id="{5530D60A-7491-4921-A76A-36117625243E}"/>
              </a:ext>
            </a:extLst>
          </p:cNvPr>
          <p:cNvSpPr/>
          <p:nvPr/>
        </p:nvSpPr>
        <p:spPr>
          <a:xfrm>
            <a:off x="10279680" y="1609533"/>
            <a:ext cx="1022390" cy="4468109"/>
          </a:xfrm>
          <a:prstGeom prst="rect">
            <a:avLst/>
          </a:prstGeom>
          <a:solidFill>
            <a:schemeClr val="accent2">
              <a:alpha val="65000"/>
            </a:schemeClr>
          </a:solidFill>
          <a:ln w="6350">
            <a:no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200" b="1" dirty="0">
                <a:solidFill>
                  <a:schemeClr val="bg1"/>
                </a:solidFill>
              </a:rPr>
              <a:t>Total</a:t>
            </a:r>
          </a:p>
        </p:txBody>
      </p:sp>
      <p:grpSp>
        <p:nvGrpSpPr>
          <p:cNvPr id="79" name="Group 78">
            <a:extLst>
              <a:ext uri="{FF2B5EF4-FFF2-40B4-BE49-F238E27FC236}">
                <a16:creationId xmlns:a16="http://schemas.microsoft.com/office/drawing/2014/main" id="{C02DAB99-760E-4DE3-928B-DBB02B295CA4}"/>
              </a:ext>
            </a:extLst>
          </p:cNvPr>
          <p:cNvGrpSpPr/>
          <p:nvPr/>
        </p:nvGrpSpPr>
        <p:grpSpPr>
          <a:xfrm>
            <a:off x="889930" y="1688744"/>
            <a:ext cx="2457724" cy="4183812"/>
            <a:chOff x="933450" y="1509558"/>
            <a:chExt cx="2457724" cy="4414963"/>
          </a:xfrm>
        </p:grpSpPr>
        <p:sp>
          <p:nvSpPr>
            <p:cNvPr id="16" name="TextBox 15">
              <a:extLst>
                <a:ext uri="{FF2B5EF4-FFF2-40B4-BE49-F238E27FC236}">
                  <a16:creationId xmlns:a16="http://schemas.microsoft.com/office/drawing/2014/main" id="{A1534B91-D22A-4ED4-86B9-DA0E3D3A6C03}"/>
                </a:ext>
              </a:extLst>
            </p:cNvPr>
            <p:cNvSpPr txBox="1"/>
            <p:nvPr/>
          </p:nvSpPr>
          <p:spPr>
            <a:xfrm>
              <a:off x="933450" y="2103856"/>
              <a:ext cx="2141933" cy="276064"/>
            </a:xfrm>
            <a:prstGeom prst="rect">
              <a:avLst/>
            </a:prstGeom>
            <a:noFill/>
          </p:spPr>
          <p:txBody>
            <a:bodyPr wrap="none" rtlCol="0" anchor="ctr" anchorCtr="0">
              <a:spAutoFit/>
            </a:bodyPr>
            <a:lstStyle/>
            <a:p>
              <a:r>
                <a:rPr lang="en-US" sz="1100" b="1" dirty="0"/>
                <a:t>Licensing or Subscription Fees</a:t>
              </a:r>
            </a:p>
          </p:txBody>
        </p:sp>
        <p:sp>
          <p:nvSpPr>
            <p:cNvPr id="18" name="TextBox 17">
              <a:extLst>
                <a:ext uri="{FF2B5EF4-FFF2-40B4-BE49-F238E27FC236}">
                  <a16:creationId xmlns:a16="http://schemas.microsoft.com/office/drawing/2014/main" id="{A8DA816A-C7C4-42A4-9507-6D5F66F61E2F}"/>
                </a:ext>
              </a:extLst>
            </p:cNvPr>
            <p:cNvSpPr txBox="1"/>
            <p:nvPr/>
          </p:nvSpPr>
          <p:spPr>
            <a:xfrm>
              <a:off x="933450" y="2812777"/>
              <a:ext cx="1552028" cy="276064"/>
            </a:xfrm>
            <a:prstGeom prst="rect">
              <a:avLst/>
            </a:prstGeom>
            <a:noFill/>
          </p:spPr>
          <p:txBody>
            <a:bodyPr wrap="none" rtlCol="0" anchor="ctr" anchorCtr="0">
              <a:spAutoFit/>
            </a:bodyPr>
            <a:lstStyle/>
            <a:p>
              <a:r>
                <a:rPr lang="en-US" sz="1100" b="1" dirty="0"/>
                <a:t>Implementation Fees</a:t>
              </a:r>
            </a:p>
          </p:txBody>
        </p:sp>
        <p:sp>
          <p:nvSpPr>
            <p:cNvPr id="19" name="TextBox 18">
              <a:extLst>
                <a:ext uri="{FF2B5EF4-FFF2-40B4-BE49-F238E27FC236}">
                  <a16:creationId xmlns:a16="http://schemas.microsoft.com/office/drawing/2014/main" id="{EF5198CF-C2CF-4859-A367-CE225B4E0D24}"/>
                </a:ext>
              </a:extLst>
            </p:cNvPr>
            <p:cNvSpPr txBox="1"/>
            <p:nvPr/>
          </p:nvSpPr>
          <p:spPr>
            <a:xfrm>
              <a:off x="933450" y="3521696"/>
              <a:ext cx="1846980" cy="276064"/>
            </a:xfrm>
            <a:prstGeom prst="rect">
              <a:avLst/>
            </a:prstGeom>
            <a:noFill/>
          </p:spPr>
          <p:txBody>
            <a:bodyPr wrap="none" rtlCol="0" anchor="ctr" anchorCtr="0">
              <a:spAutoFit/>
            </a:bodyPr>
            <a:lstStyle/>
            <a:p>
              <a:r>
                <a:rPr lang="en-US" sz="1100" b="1" dirty="0"/>
                <a:t>Training and Support Fees</a:t>
              </a:r>
            </a:p>
          </p:txBody>
        </p:sp>
        <p:sp>
          <p:nvSpPr>
            <p:cNvPr id="20" name="TextBox 19">
              <a:extLst>
                <a:ext uri="{FF2B5EF4-FFF2-40B4-BE49-F238E27FC236}">
                  <a16:creationId xmlns:a16="http://schemas.microsoft.com/office/drawing/2014/main" id="{102C5A32-793B-443D-8417-D26BD346D96D}"/>
                </a:ext>
              </a:extLst>
            </p:cNvPr>
            <p:cNvSpPr txBox="1"/>
            <p:nvPr/>
          </p:nvSpPr>
          <p:spPr>
            <a:xfrm>
              <a:off x="933450" y="4230616"/>
              <a:ext cx="2457724" cy="276064"/>
            </a:xfrm>
            <a:prstGeom prst="rect">
              <a:avLst/>
            </a:prstGeom>
            <a:noFill/>
          </p:spPr>
          <p:txBody>
            <a:bodyPr wrap="none" rtlCol="0" anchor="ctr" anchorCtr="0">
              <a:spAutoFit/>
            </a:bodyPr>
            <a:lstStyle/>
            <a:p>
              <a:r>
                <a:rPr lang="en-US" sz="1100" b="1" dirty="0"/>
                <a:t>Software Maintenance if applicable</a:t>
              </a:r>
            </a:p>
          </p:txBody>
        </p:sp>
        <p:sp>
          <p:nvSpPr>
            <p:cNvPr id="21" name="TextBox 20">
              <a:extLst>
                <a:ext uri="{FF2B5EF4-FFF2-40B4-BE49-F238E27FC236}">
                  <a16:creationId xmlns:a16="http://schemas.microsoft.com/office/drawing/2014/main" id="{60E62C6F-CBC1-41E6-A0E7-5293E3B483BD}"/>
                </a:ext>
              </a:extLst>
            </p:cNvPr>
            <p:cNvSpPr txBox="1"/>
            <p:nvPr/>
          </p:nvSpPr>
          <p:spPr>
            <a:xfrm>
              <a:off x="933450" y="4939536"/>
              <a:ext cx="987771" cy="276064"/>
            </a:xfrm>
            <a:prstGeom prst="rect">
              <a:avLst/>
            </a:prstGeom>
            <a:noFill/>
          </p:spPr>
          <p:txBody>
            <a:bodyPr wrap="none" rtlCol="0" anchor="ctr" anchorCtr="0">
              <a:spAutoFit/>
            </a:bodyPr>
            <a:lstStyle/>
            <a:p>
              <a:r>
                <a:rPr lang="en-US" sz="1100" b="1" dirty="0"/>
                <a:t>Other Fees1</a:t>
              </a:r>
            </a:p>
          </p:txBody>
        </p:sp>
        <p:sp>
          <p:nvSpPr>
            <p:cNvPr id="59" name="TextBox 58">
              <a:extLst>
                <a:ext uri="{FF2B5EF4-FFF2-40B4-BE49-F238E27FC236}">
                  <a16:creationId xmlns:a16="http://schemas.microsoft.com/office/drawing/2014/main" id="{42B23E52-52E1-47C0-AB66-47BBACBA78D5}"/>
                </a:ext>
              </a:extLst>
            </p:cNvPr>
            <p:cNvSpPr txBox="1"/>
            <p:nvPr/>
          </p:nvSpPr>
          <p:spPr>
            <a:xfrm>
              <a:off x="933450" y="5648457"/>
              <a:ext cx="987771" cy="276064"/>
            </a:xfrm>
            <a:prstGeom prst="rect">
              <a:avLst/>
            </a:prstGeom>
            <a:noFill/>
          </p:spPr>
          <p:txBody>
            <a:bodyPr wrap="none" rtlCol="0" anchor="ctr" anchorCtr="0">
              <a:spAutoFit/>
            </a:bodyPr>
            <a:lstStyle/>
            <a:p>
              <a:r>
                <a:rPr lang="en-US" sz="1100" b="1" dirty="0"/>
                <a:t>Other Fees 2</a:t>
              </a:r>
            </a:p>
          </p:txBody>
        </p:sp>
        <p:sp>
          <p:nvSpPr>
            <p:cNvPr id="89" name="TextBox 88">
              <a:extLst>
                <a:ext uri="{FF2B5EF4-FFF2-40B4-BE49-F238E27FC236}">
                  <a16:creationId xmlns:a16="http://schemas.microsoft.com/office/drawing/2014/main" id="{B7792FF6-C561-415C-A9A9-4CA4EF2053D0}"/>
                </a:ext>
              </a:extLst>
            </p:cNvPr>
            <p:cNvSpPr txBox="1"/>
            <p:nvPr/>
          </p:nvSpPr>
          <p:spPr>
            <a:xfrm>
              <a:off x="933450" y="1509558"/>
              <a:ext cx="1487523" cy="292303"/>
            </a:xfrm>
            <a:prstGeom prst="rect">
              <a:avLst/>
            </a:prstGeom>
            <a:noFill/>
          </p:spPr>
          <p:txBody>
            <a:bodyPr wrap="none" rtlCol="0" anchor="ctr" anchorCtr="0">
              <a:spAutoFit/>
            </a:bodyPr>
            <a:lstStyle/>
            <a:p>
              <a:r>
                <a:rPr lang="en-US" sz="1200" b="1" dirty="0">
                  <a:solidFill>
                    <a:schemeClr val="accent2"/>
                  </a:solidFill>
                </a:rPr>
                <a:t>Budget Breakdown</a:t>
              </a:r>
            </a:p>
          </p:txBody>
        </p:sp>
      </p:grpSp>
      <p:grpSp>
        <p:nvGrpSpPr>
          <p:cNvPr id="78" name="Group 77">
            <a:extLst>
              <a:ext uri="{FF2B5EF4-FFF2-40B4-BE49-F238E27FC236}">
                <a16:creationId xmlns:a16="http://schemas.microsoft.com/office/drawing/2014/main" id="{4471E5B3-2FEE-4456-BFCE-7F78A4EC0C56}"/>
              </a:ext>
            </a:extLst>
          </p:cNvPr>
          <p:cNvGrpSpPr/>
          <p:nvPr/>
        </p:nvGrpSpPr>
        <p:grpSpPr>
          <a:xfrm>
            <a:off x="4048086" y="2251928"/>
            <a:ext cx="795411" cy="3620629"/>
            <a:chOff x="3789707" y="2103857"/>
            <a:chExt cx="795411" cy="3820664"/>
          </a:xfrm>
        </p:grpSpPr>
        <p:sp>
          <p:nvSpPr>
            <p:cNvPr id="24" name="TextBox 23">
              <a:extLst>
                <a:ext uri="{FF2B5EF4-FFF2-40B4-BE49-F238E27FC236}">
                  <a16:creationId xmlns:a16="http://schemas.microsoft.com/office/drawing/2014/main" id="{13B1A304-70DB-4B48-B8EB-1AE2BDFE2E06}"/>
                </a:ext>
              </a:extLst>
            </p:cNvPr>
            <p:cNvSpPr txBox="1"/>
            <p:nvPr/>
          </p:nvSpPr>
          <p:spPr>
            <a:xfrm>
              <a:off x="3789707" y="2103857"/>
              <a:ext cx="795411" cy="276064"/>
            </a:xfrm>
            <a:prstGeom prst="rect">
              <a:avLst/>
            </a:prstGeom>
            <a:noFill/>
          </p:spPr>
          <p:txBody>
            <a:bodyPr wrap="none" rtlCol="0" anchor="ctr" anchorCtr="0">
              <a:spAutoFit/>
            </a:bodyPr>
            <a:lstStyle/>
            <a:p>
              <a:pPr algn="ctr"/>
              <a:r>
                <a:rPr lang="en-US" sz="1100" dirty="0"/>
                <a:t>$X,000.00</a:t>
              </a:r>
            </a:p>
          </p:txBody>
        </p:sp>
        <p:sp>
          <p:nvSpPr>
            <p:cNvPr id="25" name="TextBox 24">
              <a:extLst>
                <a:ext uri="{FF2B5EF4-FFF2-40B4-BE49-F238E27FC236}">
                  <a16:creationId xmlns:a16="http://schemas.microsoft.com/office/drawing/2014/main" id="{AE3003E1-7218-4377-A142-A9B379E9595E}"/>
                </a:ext>
              </a:extLst>
            </p:cNvPr>
            <p:cNvSpPr txBox="1"/>
            <p:nvPr/>
          </p:nvSpPr>
          <p:spPr>
            <a:xfrm>
              <a:off x="3789707" y="2812776"/>
              <a:ext cx="795411" cy="276064"/>
            </a:xfrm>
            <a:prstGeom prst="rect">
              <a:avLst/>
            </a:prstGeom>
            <a:noFill/>
          </p:spPr>
          <p:txBody>
            <a:bodyPr wrap="none" rtlCol="0" anchor="ctr" anchorCtr="0">
              <a:spAutoFit/>
            </a:bodyPr>
            <a:lstStyle/>
            <a:p>
              <a:pPr algn="ctr"/>
              <a:r>
                <a:rPr lang="en-US" sz="1100" dirty="0"/>
                <a:t>$X,000.00</a:t>
              </a:r>
            </a:p>
          </p:txBody>
        </p:sp>
        <p:sp>
          <p:nvSpPr>
            <p:cNvPr id="26" name="TextBox 25">
              <a:extLst>
                <a:ext uri="{FF2B5EF4-FFF2-40B4-BE49-F238E27FC236}">
                  <a16:creationId xmlns:a16="http://schemas.microsoft.com/office/drawing/2014/main" id="{C0CB966F-012C-4E0D-AAF4-394BDFBB584A}"/>
                </a:ext>
              </a:extLst>
            </p:cNvPr>
            <p:cNvSpPr txBox="1"/>
            <p:nvPr/>
          </p:nvSpPr>
          <p:spPr>
            <a:xfrm>
              <a:off x="3789707" y="3521697"/>
              <a:ext cx="795411" cy="276064"/>
            </a:xfrm>
            <a:prstGeom prst="rect">
              <a:avLst/>
            </a:prstGeom>
            <a:noFill/>
          </p:spPr>
          <p:txBody>
            <a:bodyPr wrap="none" rtlCol="0" anchor="ctr" anchorCtr="0">
              <a:spAutoFit/>
            </a:bodyPr>
            <a:lstStyle/>
            <a:p>
              <a:pPr algn="ctr"/>
              <a:r>
                <a:rPr lang="en-US" sz="1100" dirty="0"/>
                <a:t>$X,000.00</a:t>
              </a:r>
            </a:p>
          </p:txBody>
        </p:sp>
        <p:sp>
          <p:nvSpPr>
            <p:cNvPr id="27" name="TextBox 26">
              <a:extLst>
                <a:ext uri="{FF2B5EF4-FFF2-40B4-BE49-F238E27FC236}">
                  <a16:creationId xmlns:a16="http://schemas.microsoft.com/office/drawing/2014/main" id="{4B9BAA8E-0522-433B-AED1-E88A915B2872}"/>
                </a:ext>
              </a:extLst>
            </p:cNvPr>
            <p:cNvSpPr txBox="1"/>
            <p:nvPr/>
          </p:nvSpPr>
          <p:spPr>
            <a:xfrm>
              <a:off x="3789707" y="4230617"/>
              <a:ext cx="795411" cy="276064"/>
            </a:xfrm>
            <a:prstGeom prst="rect">
              <a:avLst/>
            </a:prstGeom>
            <a:noFill/>
          </p:spPr>
          <p:txBody>
            <a:bodyPr wrap="none" rtlCol="0" anchor="ctr" anchorCtr="0">
              <a:spAutoFit/>
            </a:bodyPr>
            <a:lstStyle/>
            <a:p>
              <a:pPr algn="ctr"/>
              <a:r>
                <a:rPr lang="en-US" sz="1100" dirty="0"/>
                <a:t>$X,000.00</a:t>
              </a:r>
            </a:p>
          </p:txBody>
        </p:sp>
        <p:sp>
          <p:nvSpPr>
            <p:cNvPr id="28" name="TextBox 27">
              <a:extLst>
                <a:ext uri="{FF2B5EF4-FFF2-40B4-BE49-F238E27FC236}">
                  <a16:creationId xmlns:a16="http://schemas.microsoft.com/office/drawing/2014/main" id="{628C62B3-CF9B-447E-B8AD-E935EB1C4109}"/>
                </a:ext>
              </a:extLst>
            </p:cNvPr>
            <p:cNvSpPr txBox="1"/>
            <p:nvPr/>
          </p:nvSpPr>
          <p:spPr>
            <a:xfrm>
              <a:off x="3789707" y="4939536"/>
              <a:ext cx="795411" cy="276064"/>
            </a:xfrm>
            <a:prstGeom prst="rect">
              <a:avLst/>
            </a:prstGeom>
            <a:noFill/>
          </p:spPr>
          <p:txBody>
            <a:bodyPr wrap="none" rtlCol="0" anchor="ctr" anchorCtr="0">
              <a:spAutoFit/>
            </a:bodyPr>
            <a:lstStyle/>
            <a:p>
              <a:pPr algn="ctr"/>
              <a:r>
                <a:rPr lang="en-US" sz="1100" dirty="0"/>
                <a:t>$X,000.00</a:t>
              </a:r>
            </a:p>
          </p:txBody>
        </p:sp>
        <p:sp>
          <p:nvSpPr>
            <p:cNvPr id="60" name="TextBox 59">
              <a:extLst>
                <a:ext uri="{FF2B5EF4-FFF2-40B4-BE49-F238E27FC236}">
                  <a16:creationId xmlns:a16="http://schemas.microsoft.com/office/drawing/2014/main" id="{FD21BE94-8DF9-42D6-A23D-B530A7EB8B05}"/>
                </a:ext>
              </a:extLst>
            </p:cNvPr>
            <p:cNvSpPr txBox="1"/>
            <p:nvPr/>
          </p:nvSpPr>
          <p:spPr>
            <a:xfrm>
              <a:off x="3789707" y="5648457"/>
              <a:ext cx="795411" cy="276064"/>
            </a:xfrm>
            <a:prstGeom prst="rect">
              <a:avLst/>
            </a:prstGeom>
            <a:noFill/>
          </p:spPr>
          <p:txBody>
            <a:bodyPr wrap="none" rtlCol="0" anchor="ctr" anchorCtr="0">
              <a:spAutoFit/>
            </a:bodyPr>
            <a:lstStyle/>
            <a:p>
              <a:pPr algn="ctr"/>
              <a:r>
                <a:rPr lang="en-US" sz="1100" dirty="0"/>
                <a:t>$X,000.00</a:t>
              </a:r>
            </a:p>
          </p:txBody>
        </p:sp>
      </p:grpSp>
      <p:grpSp>
        <p:nvGrpSpPr>
          <p:cNvPr id="77" name="Group 76">
            <a:extLst>
              <a:ext uri="{FF2B5EF4-FFF2-40B4-BE49-F238E27FC236}">
                <a16:creationId xmlns:a16="http://schemas.microsoft.com/office/drawing/2014/main" id="{DCE04917-BB38-4F61-88FD-F5073CA4394A}"/>
              </a:ext>
            </a:extLst>
          </p:cNvPr>
          <p:cNvGrpSpPr/>
          <p:nvPr/>
        </p:nvGrpSpPr>
        <p:grpSpPr>
          <a:xfrm>
            <a:off x="5317103" y="2251928"/>
            <a:ext cx="795411" cy="3620629"/>
            <a:chOff x="5119104" y="2103857"/>
            <a:chExt cx="795411" cy="3820664"/>
          </a:xfrm>
        </p:grpSpPr>
        <p:sp>
          <p:nvSpPr>
            <p:cNvPr id="30" name="TextBox 29">
              <a:extLst>
                <a:ext uri="{FF2B5EF4-FFF2-40B4-BE49-F238E27FC236}">
                  <a16:creationId xmlns:a16="http://schemas.microsoft.com/office/drawing/2014/main" id="{5064A52F-5637-41E0-A17A-B6C8F48A5A0B}"/>
                </a:ext>
              </a:extLst>
            </p:cNvPr>
            <p:cNvSpPr txBox="1"/>
            <p:nvPr/>
          </p:nvSpPr>
          <p:spPr>
            <a:xfrm>
              <a:off x="5119104" y="2103857"/>
              <a:ext cx="795411" cy="276064"/>
            </a:xfrm>
            <a:prstGeom prst="rect">
              <a:avLst/>
            </a:prstGeom>
            <a:noFill/>
          </p:spPr>
          <p:txBody>
            <a:bodyPr wrap="none" rtlCol="0" anchor="ctr" anchorCtr="0">
              <a:spAutoFit/>
            </a:bodyPr>
            <a:lstStyle/>
            <a:p>
              <a:pPr algn="ctr"/>
              <a:r>
                <a:rPr lang="en-US" sz="1100" dirty="0"/>
                <a:t>$X,000.00</a:t>
              </a:r>
            </a:p>
          </p:txBody>
        </p:sp>
        <p:sp>
          <p:nvSpPr>
            <p:cNvPr id="31" name="TextBox 30">
              <a:extLst>
                <a:ext uri="{FF2B5EF4-FFF2-40B4-BE49-F238E27FC236}">
                  <a16:creationId xmlns:a16="http://schemas.microsoft.com/office/drawing/2014/main" id="{AC565249-5479-4E24-9DEF-E7EA267BA3E8}"/>
                </a:ext>
              </a:extLst>
            </p:cNvPr>
            <p:cNvSpPr txBox="1"/>
            <p:nvPr/>
          </p:nvSpPr>
          <p:spPr>
            <a:xfrm>
              <a:off x="5119104" y="2812776"/>
              <a:ext cx="795411" cy="276064"/>
            </a:xfrm>
            <a:prstGeom prst="rect">
              <a:avLst/>
            </a:prstGeom>
            <a:noFill/>
          </p:spPr>
          <p:txBody>
            <a:bodyPr wrap="none" rtlCol="0" anchor="ctr" anchorCtr="0">
              <a:spAutoFit/>
            </a:bodyPr>
            <a:lstStyle/>
            <a:p>
              <a:pPr algn="ctr"/>
              <a:r>
                <a:rPr lang="en-US" sz="1100" dirty="0"/>
                <a:t>$X,000.00</a:t>
              </a:r>
            </a:p>
          </p:txBody>
        </p:sp>
        <p:sp>
          <p:nvSpPr>
            <p:cNvPr id="32" name="TextBox 31">
              <a:extLst>
                <a:ext uri="{FF2B5EF4-FFF2-40B4-BE49-F238E27FC236}">
                  <a16:creationId xmlns:a16="http://schemas.microsoft.com/office/drawing/2014/main" id="{8CC5EF96-435C-44C3-8D33-7AB8BCBA71EE}"/>
                </a:ext>
              </a:extLst>
            </p:cNvPr>
            <p:cNvSpPr txBox="1"/>
            <p:nvPr/>
          </p:nvSpPr>
          <p:spPr>
            <a:xfrm>
              <a:off x="5119104" y="3521697"/>
              <a:ext cx="795411" cy="276064"/>
            </a:xfrm>
            <a:prstGeom prst="rect">
              <a:avLst/>
            </a:prstGeom>
            <a:noFill/>
          </p:spPr>
          <p:txBody>
            <a:bodyPr wrap="none" rtlCol="0" anchor="ctr" anchorCtr="0">
              <a:spAutoFit/>
            </a:bodyPr>
            <a:lstStyle/>
            <a:p>
              <a:pPr algn="ctr"/>
              <a:r>
                <a:rPr lang="en-US" sz="1100" dirty="0"/>
                <a:t>$X,000.00</a:t>
              </a:r>
            </a:p>
          </p:txBody>
        </p:sp>
        <p:sp>
          <p:nvSpPr>
            <p:cNvPr id="33" name="TextBox 32">
              <a:extLst>
                <a:ext uri="{FF2B5EF4-FFF2-40B4-BE49-F238E27FC236}">
                  <a16:creationId xmlns:a16="http://schemas.microsoft.com/office/drawing/2014/main" id="{C7D47172-0333-4B6E-A9F9-1E6F8B208EBA}"/>
                </a:ext>
              </a:extLst>
            </p:cNvPr>
            <p:cNvSpPr txBox="1"/>
            <p:nvPr/>
          </p:nvSpPr>
          <p:spPr>
            <a:xfrm>
              <a:off x="5119104" y="4230617"/>
              <a:ext cx="795411" cy="276064"/>
            </a:xfrm>
            <a:prstGeom prst="rect">
              <a:avLst/>
            </a:prstGeom>
            <a:noFill/>
          </p:spPr>
          <p:txBody>
            <a:bodyPr wrap="none" rtlCol="0" anchor="ctr" anchorCtr="0">
              <a:spAutoFit/>
            </a:bodyPr>
            <a:lstStyle/>
            <a:p>
              <a:pPr algn="ctr"/>
              <a:r>
                <a:rPr lang="en-US" sz="1100" dirty="0"/>
                <a:t>$X,000.00</a:t>
              </a:r>
            </a:p>
          </p:txBody>
        </p:sp>
        <p:sp>
          <p:nvSpPr>
            <p:cNvPr id="34" name="TextBox 33">
              <a:extLst>
                <a:ext uri="{FF2B5EF4-FFF2-40B4-BE49-F238E27FC236}">
                  <a16:creationId xmlns:a16="http://schemas.microsoft.com/office/drawing/2014/main" id="{65B4D953-9EB9-47EB-954A-8D28754D852F}"/>
                </a:ext>
              </a:extLst>
            </p:cNvPr>
            <p:cNvSpPr txBox="1"/>
            <p:nvPr/>
          </p:nvSpPr>
          <p:spPr>
            <a:xfrm>
              <a:off x="5119104" y="4939536"/>
              <a:ext cx="795411" cy="276064"/>
            </a:xfrm>
            <a:prstGeom prst="rect">
              <a:avLst/>
            </a:prstGeom>
            <a:noFill/>
          </p:spPr>
          <p:txBody>
            <a:bodyPr wrap="none" rtlCol="0" anchor="ctr" anchorCtr="0">
              <a:spAutoFit/>
            </a:bodyPr>
            <a:lstStyle/>
            <a:p>
              <a:pPr algn="ctr"/>
              <a:r>
                <a:rPr lang="en-US" sz="1100" dirty="0"/>
                <a:t>$X,000.00</a:t>
              </a:r>
            </a:p>
          </p:txBody>
        </p:sp>
        <p:sp>
          <p:nvSpPr>
            <p:cNvPr id="61" name="TextBox 60">
              <a:extLst>
                <a:ext uri="{FF2B5EF4-FFF2-40B4-BE49-F238E27FC236}">
                  <a16:creationId xmlns:a16="http://schemas.microsoft.com/office/drawing/2014/main" id="{93D605E6-3029-49A7-9CAA-9D3D6A11472D}"/>
                </a:ext>
              </a:extLst>
            </p:cNvPr>
            <p:cNvSpPr txBox="1"/>
            <p:nvPr/>
          </p:nvSpPr>
          <p:spPr>
            <a:xfrm>
              <a:off x="5119104" y="5648457"/>
              <a:ext cx="795411" cy="276064"/>
            </a:xfrm>
            <a:prstGeom prst="rect">
              <a:avLst/>
            </a:prstGeom>
            <a:noFill/>
          </p:spPr>
          <p:txBody>
            <a:bodyPr wrap="none" rtlCol="0" anchor="ctr" anchorCtr="0">
              <a:spAutoFit/>
            </a:bodyPr>
            <a:lstStyle/>
            <a:p>
              <a:pPr algn="ctr"/>
              <a:r>
                <a:rPr lang="en-US" sz="1100" dirty="0"/>
                <a:t>$X,000.00</a:t>
              </a:r>
            </a:p>
          </p:txBody>
        </p:sp>
      </p:grpSp>
      <p:grpSp>
        <p:nvGrpSpPr>
          <p:cNvPr id="76" name="Group 75">
            <a:extLst>
              <a:ext uri="{FF2B5EF4-FFF2-40B4-BE49-F238E27FC236}">
                <a16:creationId xmlns:a16="http://schemas.microsoft.com/office/drawing/2014/main" id="{62C514BF-137F-4B8B-810A-5D270E6AB6D4}"/>
              </a:ext>
            </a:extLst>
          </p:cNvPr>
          <p:cNvGrpSpPr/>
          <p:nvPr/>
        </p:nvGrpSpPr>
        <p:grpSpPr>
          <a:xfrm>
            <a:off x="6586119" y="2251928"/>
            <a:ext cx="795411" cy="3620629"/>
            <a:chOff x="6448500" y="2103857"/>
            <a:chExt cx="795411" cy="3820664"/>
          </a:xfrm>
        </p:grpSpPr>
        <p:sp>
          <p:nvSpPr>
            <p:cNvPr id="36" name="TextBox 35">
              <a:extLst>
                <a:ext uri="{FF2B5EF4-FFF2-40B4-BE49-F238E27FC236}">
                  <a16:creationId xmlns:a16="http://schemas.microsoft.com/office/drawing/2014/main" id="{45CDC444-7D19-423C-8F6E-04C9F00E374A}"/>
                </a:ext>
              </a:extLst>
            </p:cNvPr>
            <p:cNvSpPr txBox="1"/>
            <p:nvPr/>
          </p:nvSpPr>
          <p:spPr>
            <a:xfrm>
              <a:off x="6450104" y="2103857"/>
              <a:ext cx="792205" cy="276064"/>
            </a:xfrm>
            <a:prstGeom prst="rect">
              <a:avLst/>
            </a:prstGeom>
            <a:noFill/>
          </p:spPr>
          <p:txBody>
            <a:bodyPr wrap="none" rtlCol="0" anchor="ctr" anchorCtr="0">
              <a:spAutoFit/>
            </a:bodyPr>
            <a:lstStyle/>
            <a:p>
              <a:pPr algn="ctr"/>
              <a:r>
                <a:rPr lang="en-US" sz="1100" dirty="0"/>
                <a:t>$X,000.00</a:t>
              </a:r>
            </a:p>
          </p:txBody>
        </p:sp>
        <p:sp>
          <p:nvSpPr>
            <p:cNvPr id="37" name="TextBox 36">
              <a:extLst>
                <a:ext uri="{FF2B5EF4-FFF2-40B4-BE49-F238E27FC236}">
                  <a16:creationId xmlns:a16="http://schemas.microsoft.com/office/drawing/2014/main" id="{3184B2E9-5D55-4A57-BC3E-9CF89F9894E3}"/>
                </a:ext>
              </a:extLst>
            </p:cNvPr>
            <p:cNvSpPr txBox="1"/>
            <p:nvPr/>
          </p:nvSpPr>
          <p:spPr>
            <a:xfrm>
              <a:off x="6448500" y="2812776"/>
              <a:ext cx="795411" cy="276064"/>
            </a:xfrm>
            <a:prstGeom prst="rect">
              <a:avLst/>
            </a:prstGeom>
            <a:noFill/>
          </p:spPr>
          <p:txBody>
            <a:bodyPr wrap="none" rtlCol="0" anchor="ctr" anchorCtr="0">
              <a:spAutoFit/>
            </a:bodyPr>
            <a:lstStyle/>
            <a:p>
              <a:pPr algn="ctr"/>
              <a:r>
                <a:rPr lang="en-US" sz="1100" dirty="0"/>
                <a:t>$X,000.00</a:t>
              </a:r>
            </a:p>
          </p:txBody>
        </p:sp>
        <p:sp>
          <p:nvSpPr>
            <p:cNvPr id="38" name="TextBox 37">
              <a:extLst>
                <a:ext uri="{FF2B5EF4-FFF2-40B4-BE49-F238E27FC236}">
                  <a16:creationId xmlns:a16="http://schemas.microsoft.com/office/drawing/2014/main" id="{12203044-8C11-48B2-BBE7-3EEC42454F41}"/>
                </a:ext>
              </a:extLst>
            </p:cNvPr>
            <p:cNvSpPr txBox="1"/>
            <p:nvPr/>
          </p:nvSpPr>
          <p:spPr>
            <a:xfrm>
              <a:off x="6448500" y="3521697"/>
              <a:ext cx="795411" cy="276064"/>
            </a:xfrm>
            <a:prstGeom prst="rect">
              <a:avLst/>
            </a:prstGeom>
            <a:noFill/>
          </p:spPr>
          <p:txBody>
            <a:bodyPr wrap="none" rtlCol="0" anchor="ctr" anchorCtr="0">
              <a:spAutoFit/>
            </a:bodyPr>
            <a:lstStyle/>
            <a:p>
              <a:pPr algn="ctr"/>
              <a:r>
                <a:rPr lang="en-US" sz="1100" dirty="0"/>
                <a:t>$X,000.00</a:t>
              </a:r>
            </a:p>
          </p:txBody>
        </p:sp>
        <p:sp>
          <p:nvSpPr>
            <p:cNvPr id="39" name="TextBox 38">
              <a:extLst>
                <a:ext uri="{FF2B5EF4-FFF2-40B4-BE49-F238E27FC236}">
                  <a16:creationId xmlns:a16="http://schemas.microsoft.com/office/drawing/2014/main" id="{2B06D12F-B32D-4BF6-87D0-E238AEBEC682}"/>
                </a:ext>
              </a:extLst>
            </p:cNvPr>
            <p:cNvSpPr txBox="1"/>
            <p:nvPr/>
          </p:nvSpPr>
          <p:spPr>
            <a:xfrm>
              <a:off x="6450104" y="4230617"/>
              <a:ext cx="792205" cy="276064"/>
            </a:xfrm>
            <a:prstGeom prst="rect">
              <a:avLst/>
            </a:prstGeom>
            <a:noFill/>
          </p:spPr>
          <p:txBody>
            <a:bodyPr wrap="none" rtlCol="0" anchor="ctr" anchorCtr="0">
              <a:spAutoFit/>
            </a:bodyPr>
            <a:lstStyle/>
            <a:p>
              <a:pPr algn="ctr"/>
              <a:r>
                <a:rPr lang="en-US" sz="1100" dirty="0"/>
                <a:t>$X,000.00</a:t>
              </a:r>
            </a:p>
          </p:txBody>
        </p:sp>
        <p:sp>
          <p:nvSpPr>
            <p:cNvPr id="40" name="TextBox 39">
              <a:extLst>
                <a:ext uri="{FF2B5EF4-FFF2-40B4-BE49-F238E27FC236}">
                  <a16:creationId xmlns:a16="http://schemas.microsoft.com/office/drawing/2014/main" id="{408E3706-9541-4DA2-AFD5-D8F5AB14DA87}"/>
                </a:ext>
              </a:extLst>
            </p:cNvPr>
            <p:cNvSpPr txBox="1"/>
            <p:nvPr/>
          </p:nvSpPr>
          <p:spPr>
            <a:xfrm>
              <a:off x="6450104" y="4939536"/>
              <a:ext cx="792205" cy="276064"/>
            </a:xfrm>
            <a:prstGeom prst="rect">
              <a:avLst/>
            </a:prstGeom>
            <a:noFill/>
          </p:spPr>
          <p:txBody>
            <a:bodyPr wrap="none" rtlCol="0" anchor="ctr" anchorCtr="0">
              <a:spAutoFit/>
            </a:bodyPr>
            <a:lstStyle/>
            <a:p>
              <a:pPr algn="ctr"/>
              <a:r>
                <a:rPr lang="en-US" sz="1100" dirty="0"/>
                <a:t>$X,000.00</a:t>
              </a:r>
            </a:p>
          </p:txBody>
        </p:sp>
        <p:sp>
          <p:nvSpPr>
            <p:cNvPr id="62" name="TextBox 61">
              <a:extLst>
                <a:ext uri="{FF2B5EF4-FFF2-40B4-BE49-F238E27FC236}">
                  <a16:creationId xmlns:a16="http://schemas.microsoft.com/office/drawing/2014/main" id="{B2F17B40-872C-4F21-A207-2B0A6A87AAEF}"/>
                </a:ext>
              </a:extLst>
            </p:cNvPr>
            <p:cNvSpPr txBox="1"/>
            <p:nvPr/>
          </p:nvSpPr>
          <p:spPr>
            <a:xfrm>
              <a:off x="6450104" y="5648457"/>
              <a:ext cx="792205" cy="276064"/>
            </a:xfrm>
            <a:prstGeom prst="rect">
              <a:avLst/>
            </a:prstGeom>
            <a:noFill/>
          </p:spPr>
          <p:txBody>
            <a:bodyPr wrap="none" rtlCol="0" anchor="ctr" anchorCtr="0">
              <a:spAutoFit/>
            </a:bodyPr>
            <a:lstStyle/>
            <a:p>
              <a:pPr algn="ctr"/>
              <a:r>
                <a:rPr lang="en-US" sz="1100" dirty="0"/>
                <a:t>$X,000.00</a:t>
              </a:r>
            </a:p>
          </p:txBody>
        </p:sp>
      </p:grpSp>
      <p:grpSp>
        <p:nvGrpSpPr>
          <p:cNvPr id="75" name="Group 74">
            <a:extLst>
              <a:ext uri="{FF2B5EF4-FFF2-40B4-BE49-F238E27FC236}">
                <a16:creationId xmlns:a16="http://schemas.microsoft.com/office/drawing/2014/main" id="{F12CC0C1-6455-413D-AAF6-7A8EED6C0FFF}"/>
              </a:ext>
            </a:extLst>
          </p:cNvPr>
          <p:cNvGrpSpPr/>
          <p:nvPr/>
        </p:nvGrpSpPr>
        <p:grpSpPr>
          <a:xfrm>
            <a:off x="7855137" y="2251928"/>
            <a:ext cx="795411" cy="3620629"/>
            <a:chOff x="7777898" y="2103857"/>
            <a:chExt cx="795411" cy="3820664"/>
          </a:xfrm>
        </p:grpSpPr>
        <p:sp>
          <p:nvSpPr>
            <p:cNvPr id="42" name="TextBox 41">
              <a:extLst>
                <a:ext uri="{FF2B5EF4-FFF2-40B4-BE49-F238E27FC236}">
                  <a16:creationId xmlns:a16="http://schemas.microsoft.com/office/drawing/2014/main" id="{84E517EE-D35D-4B56-871D-6757E30A40AB}"/>
                </a:ext>
              </a:extLst>
            </p:cNvPr>
            <p:cNvSpPr txBox="1"/>
            <p:nvPr/>
          </p:nvSpPr>
          <p:spPr>
            <a:xfrm>
              <a:off x="7779501" y="2103857"/>
              <a:ext cx="792205" cy="276064"/>
            </a:xfrm>
            <a:prstGeom prst="rect">
              <a:avLst/>
            </a:prstGeom>
            <a:noFill/>
          </p:spPr>
          <p:txBody>
            <a:bodyPr wrap="none" rtlCol="0" anchor="ctr" anchorCtr="0">
              <a:spAutoFit/>
            </a:bodyPr>
            <a:lstStyle/>
            <a:p>
              <a:pPr algn="ctr"/>
              <a:r>
                <a:rPr lang="en-US" sz="1100" dirty="0"/>
                <a:t>$X,000.00</a:t>
              </a:r>
            </a:p>
          </p:txBody>
        </p:sp>
        <p:sp>
          <p:nvSpPr>
            <p:cNvPr id="43" name="TextBox 42">
              <a:extLst>
                <a:ext uri="{FF2B5EF4-FFF2-40B4-BE49-F238E27FC236}">
                  <a16:creationId xmlns:a16="http://schemas.microsoft.com/office/drawing/2014/main" id="{DB65CE9C-7FE5-4B53-99E3-5EF273B125BE}"/>
                </a:ext>
              </a:extLst>
            </p:cNvPr>
            <p:cNvSpPr txBox="1"/>
            <p:nvPr/>
          </p:nvSpPr>
          <p:spPr>
            <a:xfrm>
              <a:off x="7779501" y="2812776"/>
              <a:ext cx="792205" cy="276064"/>
            </a:xfrm>
            <a:prstGeom prst="rect">
              <a:avLst/>
            </a:prstGeom>
            <a:noFill/>
          </p:spPr>
          <p:txBody>
            <a:bodyPr wrap="none" rtlCol="0" anchor="ctr" anchorCtr="0">
              <a:spAutoFit/>
            </a:bodyPr>
            <a:lstStyle/>
            <a:p>
              <a:pPr algn="ctr"/>
              <a:r>
                <a:rPr lang="en-US" sz="1100" dirty="0"/>
                <a:t>$X,000.00</a:t>
              </a:r>
            </a:p>
          </p:txBody>
        </p:sp>
        <p:sp>
          <p:nvSpPr>
            <p:cNvPr id="44" name="TextBox 43">
              <a:extLst>
                <a:ext uri="{FF2B5EF4-FFF2-40B4-BE49-F238E27FC236}">
                  <a16:creationId xmlns:a16="http://schemas.microsoft.com/office/drawing/2014/main" id="{A1D3C8E8-52DE-4D93-9C1F-3D2E3026815D}"/>
                </a:ext>
              </a:extLst>
            </p:cNvPr>
            <p:cNvSpPr txBox="1"/>
            <p:nvPr/>
          </p:nvSpPr>
          <p:spPr>
            <a:xfrm>
              <a:off x="7777898" y="3521697"/>
              <a:ext cx="795411" cy="276064"/>
            </a:xfrm>
            <a:prstGeom prst="rect">
              <a:avLst/>
            </a:prstGeom>
            <a:noFill/>
          </p:spPr>
          <p:txBody>
            <a:bodyPr wrap="none" rtlCol="0" anchor="ctr" anchorCtr="0">
              <a:spAutoFit/>
            </a:bodyPr>
            <a:lstStyle/>
            <a:p>
              <a:pPr algn="ctr"/>
              <a:r>
                <a:rPr lang="en-US" sz="1100" dirty="0"/>
                <a:t>$X,000.00</a:t>
              </a:r>
            </a:p>
          </p:txBody>
        </p:sp>
        <p:sp>
          <p:nvSpPr>
            <p:cNvPr id="45" name="TextBox 44">
              <a:extLst>
                <a:ext uri="{FF2B5EF4-FFF2-40B4-BE49-F238E27FC236}">
                  <a16:creationId xmlns:a16="http://schemas.microsoft.com/office/drawing/2014/main" id="{FDE611EA-7804-4916-B5C4-451C796E5FA4}"/>
                </a:ext>
              </a:extLst>
            </p:cNvPr>
            <p:cNvSpPr txBox="1"/>
            <p:nvPr/>
          </p:nvSpPr>
          <p:spPr>
            <a:xfrm>
              <a:off x="7779501" y="4230617"/>
              <a:ext cx="792205" cy="276064"/>
            </a:xfrm>
            <a:prstGeom prst="rect">
              <a:avLst/>
            </a:prstGeom>
            <a:noFill/>
          </p:spPr>
          <p:txBody>
            <a:bodyPr wrap="none" rtlCol="0" anchor="ctr" anchorCtr="0">
              <a:spAutoFit/>
            </a:bodyPr>
            <a:lstStyle/>
            <a:p>
              <a:pPr algn="ctr"/>
              <a:r>
                <a:rPr lang="en-US" sz="1100" dirty="0"/>
                <a:t>$X,000.00</a:t>
              </a:r>
            </a:p>
          </p:txBody>
        </p:sp>
        <p:sp>
          <p:nvSpPr>
            <p:cNvPr id="46" name="TextBox 45">
              <a:extLst>
                <a:ext uri="{FF2B5EF4-FFF2-40B4-BE49-F238E27FC236}">
                  <a16:creationId xmlns:a16="http://schemas.microsoft.com/office/drawing/2014/main" id="{6EB0D891-7724-4C07-988F-BFA47475461C}"/>
                </a:ext>
              </a:extLst>
            </p:cNvPr>
            <p:cNvSpPr txBox="1"/>
            <p:nvPr/>
          </p:nvSpPr>
          <p:spPr>
            <a:xfrm>
              <a:off x="7779501" y="4939536"/>
              <a:ext cx="792205" cy="276064"/>
            </a:xfrm>
            <a:prstGeom prst="rect">
              <a:avLst/>
            </a:prstGeom>
            <a:noFill/>
          </p:spPr>
          <p:txBody>
            <a:bodyPr wrap="none" rtlCol="0" anchor="ctr" anchorCtr="0">
              <a:spAutoFit/>
            </a:bodyPr>
            <a:lstStyle/>
            <a:p>
              <a:pPr algn="ctr"/>
              <a:r>
                <a:rPr lang="en-US" sz="1100" dirty="0"/>
                <a:t>$X,000.00</a:t>
              </a:r>
            </a:p>
          </p:txBody>
        </p:sp>
        <p:sp>
          <p:nvSpPr>
            <p:cNvPr id="63" name="TextBox 62">
              <a:extLst>
                <a:ext uri="{FF2B5EF4-FFF2-40B4-BE49-F238E27FC236}">
                  <a16:creationId xmlns:a16="http://schemas.microsoft.com/office/drawing/2014/main" id="{74B25D3B-7AB5-41B0-B659-1235C75012B0}"/>
                </a:ext>
              </a:extLst>
            </p:cNvPr>
            <p:cNvSpPr txBox="1"/>
            <p:nvPr/>
          </p:nvSpPr>
          <p:spPr>
            <a:xfrm>
              <a:off x="7779501" y="5648457"/>
              <a:ext cx="792205" cy="276064"/>
            </a:xfrm>
            <a:prstGeom prst="rect">
              <a:avLst/>
            </a:prstGeom>
            <a:noFill/>
          </p:spPr>
          <p:txBody>
            <a:bodyPr wrap="none" rtlCol="0" anchor="ctr" anchorCtr="0">
              <a:spAutoFit/>
            </a:bodyPr>
            <a:lstStyle/>
            <a:p>
              <a:pPr algn="ctr"/>
              <a:r>
                <a:rPr lang="en-US" sz="1100" dirty="0"/>
                <a:t>$X,000.00</a:t>
              </a:r>
            </a:p>
          </p:txBody>
        </p:sp>
      </p:grpSp>
      <p:grpSp>
        <p:nvGrpSpPr>
          <p:cNvPr id="74" name="Group 73">
            <a:extLst>
              <a:ext uri="{FF2B5EF4-FFF2-40B4-BE49-F238E27FC236}">
                <a16:creationId xmlns:a16="http://schemas.microsoft.com/office/drawing/2014/main" id="{5529781B-5398-401F-9933-F50992DF44A8}"/>
              </a:ext>
            </a:extLst>
          </p:cNvPr>
          <p:cNvGrpSpPr/>
          <p:nvPr/>
        </p:nvGrpSpPr>
        <p:grpSpPr>
          <a:xfrm>
            <a:off x="8608625" y="2251927"/>
            <a:ext cx="1424429" cy="4245789"/>
            <a:chOff x="8591766" y="2103857"/>
            <a:chExt cx="1424429" cy="4480364"/>
          </a:xfrm>
        </p:grpSpPr>
        <p:sp>
          <p:nvSpPr>
            <p:cNvPr id="48" name="TextBox 47">
              <a:extLst>
                <a:ext uri="{FF2B5EF4-FFF2-40B4-BE49-F238E27FC236}">
                  <a16:creationId xmlns:a16="http://schemas.microsoft.com/office/drawing/2014/main" id="{C0F5E3CA-C92C-4336-8B83-44F255B2369E}"/>
                </a:ext>
              </a:extLst>
            </p:cNvPr>
            <p:cNvSpPr txBox="1"/>
            <p:nvPr/>
          </p:nvSpPr>
          <p:spPr>
            <a:xfrm>
              <a:off x="9108898" y="2103857"/>
              <a:ext cx="792205" cy="276064"/>
            </a:xfrm>
            <a:prstGeom prst="rect">
              <a:avLst/>
            </a:prstGeom>
            <a:noFill/>
          </p:spPr>
          <p:txBody>
            <a:bodyPr wrap="none" rtlCol="0" anchor="ctr" anchorCtr="0">
              <a:spAutoFit/>
            </a:bodyPr>
            <a:lstStyle/>
            <a:p>
              <a:pPr algn="ctr"/>
              <a:r>
                <a:rPr lang="en-US" sz="1100" dirty="0"/>
                <a:t>$X,000.00</a:t>
              </a:r>
            </a:p>
          </p:txBody>
        </p:sp>
        <p:sp>
          <p:nvSpPr>
            <p:cNvPr id="49" name="TextBox 48">
              <a:extLst>
                <a:ext uri="{FF2B5EF4-FFF2-40B4-BE49-F238E27FC236}">
                  <a16:creationId xmlns:a16="http://schemas.microsoft.com/office/drawing/2014/main" id="{16560407-091B-4B52-9EC8-84626ABE296B}"/>
                </a:ext>
              </a:extLst>
            </p:cNvPr>
            <p:cNvSpPr txBox="1"/>
            <p:nvPr/>
          </p:nvSpPr>
          <p:spPr>
            <a:xfrm>
              <a:off x="9108898" y="2812776"/>
              <a:ext cx="792205" cy="276064"/>
            </a:xfrm>
            <a:prstGeom prst="rect">
              <a:avLst/>
            </a:prstGeom>
            <a:noFill/>
          </p:spPr>
          <p:txBody>
            <a:bodyPr wrap="none" rtlCol="0" anchor="ctr" anchorCtr="0">
              <a:spAutoFit/>
            </a:bodyPr>
            <a:lstStyle/>
            <a:p>
              <a:pPr algn="ctr"/>
              <a:r>
                <a:rPr lang="en-US" sz="1100" dirty="0"/>
                <a:t>$X,000.00</a:t>
              </a:r>
            </a:p>
          </p:txBody>
        </p:sp>
        <p:sp>
          <p:nvSpPr>
            <p:cNvPr id="50" name="TextBox 49">
              <a:extLst>
                <a:ext uri="{FF2B5EF4-FFF2-40B4-BE49-F238E27FC236}">
                  <a16:creationId xmlns:a16="http://schemas.microsoft.com/office/drawing/2014/main" id="{4307A31E-1046-4AC5-BAFA-9F01823634E6}"/>
                </a:ext>
              </a:extLst>
            </p:cNvPr>
            <p:cNvSpPr txBox="1"/>
            <p:nvPr/>
          </p:nvSpPr>
          <p:spPr>
            <a:xfrm>
              <a:off x="9108898" y="3521697"/>
              <a:ext cx="792205" cy="276064"/>
            </a:xfrm>
            <a:prstGeom prst="rect">
              <a:avLst/>
            </a:prstGeom>
            <a:noFill/>
          </p:spPr>
          <p:txBody>
            <a:bodyPr wrap="none" rtlCol="0" anchor="ctr" anchorCtr="0">
              <a:spAutoFit/>
            </a:bodyPr>
            <a:lstStyle/>
            <a:p>
              <a:pPr algn="ctr"/>
              <a:r>
                <a:rPr lang="en-US" sz="1100" dirty="0"/>
                <a:t>$X,000.00</a:t>
              </a:r>
            </a:p>
          </p:txBody>
        </p:sp>
        <p:sp>
          <p:nvSpPr>
            <p:cNvPr id="51" name="TextBox 50">
              <a:extLst>
                <a:ext uri="{FF2B5EF4-FFF2-40B4-BE49-F238E27FC236}">
                  <a16:creationId xmlns:a16="http://schemas.microsoft.com/office/drawing/2014/main" id="{3CD8E696-C5D2-4CD1-94B2-3298741523BD}"/>
                </a:ext>
              </a:extLst>
            </p:cNvPr>
            <p:cNvSpPr txBox="1"/>
            <p:nvPr/>
          </p:nvSpPr>
          <p:spPr>
            <a:xfrm>
              <a:off x="9108898" y="4230617"/>
              <a:ext cx="792205" cy="276064"/>
            </a:xfrm>
            <a:prstGeom prst="rect">
              <a:avLst/>
            </a:prstGeom>
            <a:noFill/>
          </p:spPr>
          <p:txBody>
            <a:bodyPr wrap="none" rtlCol="0" anchor="ctr" anchorCtr="0">
              <a:spAutoFit/>
            </a:bodyPr>
            <a:lstStyle/>
            <a:p>
              <a:pPr algn="ctr"/>
              <a:r>
                <a:rPr lang="en-US" sz="1100" dirty="0"/>
                <a:t>$X,000.00</a:t>
              </a:r>
            </a:p>
          </p:txBody>
        </p:sp>
        <p:sp>
          <p:nvSpPr>
            <p:cNvPr id="52" name="TextBox 51">
              <a:extLst>
                <a:ext uri="{FF2B5EF4-FFF2-40B4-BE49-F238E27FC236}">
                  <a16:creationId xmlns:a16="http://schemas.microsoft.com/office/drawing/2014/main" id="{F4D84670-D74E-4010-A47C-183FD644FD4D}"/>
                </a:ext>
              </a:extLst>
            </p:cNvPr>
            <p:cNvSpPr txBox="1"/>
            <p:nvPr/>
          </p:nvSpPr>
          <p:spPr>
            <a:xfrm>
              <a:off x="9108898" y="4939537"/>
              <a:ext cx="792205" cy="276064"/>
            </a:xfrm>
            <a:prstGeom prst="rect">
              <a:avLst/>
            </a:prstGeom>
            <a:noFill/>
          </p:spPr>
          <p:txBody>
            <a:bodyPr wrap="none" rtlCol="0" anchor="ctr" anchorCtr="0">
              <a:spAutoFit/>
            </a:bodyPr>
            <a:lstStyle/>
            <a:p>
              <a:pPr algn="ctr"/>
              <a:r>
                <a:rPr lang="en-US" sz="1100" dirty="0"/>
                <a:t>$X,000.00</a:t>
              </a:r>
            </a:p>
          </p:txBody>
        </p:sp>
        <p:sp>
          <p:nvSpPr>
            <p:cNvPr id="64" name="TextBox 63">
              <a:extLst>
                <a:ext uri="{FF2B5EF4-FFF2-40B4-BE49-F238E27FC236}">
                  <a16:creationId xmlns:a16="http://schemas.microsoft.com/office/drawing/2014/main" id="{0FCC0A1D-ADAC-45EB-8AA1-F227A50B0159}"/>
                </a:ext>
              </a:extLst>
            </p:cNvPr>
            <p:cNvSpPr txBox="1"/>
            <p:nvPr/>
          </p:nvSpPr>
          <p:spPr>
            <a:xfrm>
              <a:off x="9108898" y="5648457"/>
              <a:ext cx="792205" cy="276064"/>
            </a:xfrm>
            <a:prstGeom prst="rect">
              <a:avLst/>
            </a:prstGeom>
            <a:noFill/>
          </p:spPr>
          <p:txBody>
            <a:bodyPr wrap="none" rtlCol="0" anchor="ctr" anchorCtr="0">
              <a:spAutoFit/>
            </a:bodyPr>
            <a:lstStyle/>
            <a:p>
              <a:pPr algn="ctr"/>
              <a:r>
                <a:rPr lang="en-US" sz="1100" dirty="0"/>
                <a:t>$X,000.00</a:t>
              </a:r>
            </a:p>
          </p:txBody>
        </p:sp>
        <p:sp>
          <p:nvSpPr>
            <p:cNvPr id="91" name="TextBox 90">
              <a:extLst>
                <a:ext uri="{FF2B5EF4-FFF2-40B4-BE49-F238E27FC236}">
                  <a16:creationId xmlns:a16="http://schemas.microsoft.com/office/drawing/2014/main" id="{8CC577E3-3A4B-4872-A4F1-BA3639B4593E}"/>
                </a:ext>
              </a:extLst>
            </p:cNvPr>
            <p:cNvSpPr txBox="1"/>
            <p:nvPr/>
          </p:nvSpPr>
          <p:spPr>
            <a:xfrm>
              <a:off x="8591766" y="6308157"/>
              <a:ext cx="1424429" cy="276064"/>
            </a:xfrm>
            <a:prstGeom prst="rect">
              <a:avLst/>
            </a:prstGeom>
            <a:noFill/>
          </p:spPr>
          <p:txBody>
            <a:bodyPr wrap="none" rIns="0" rtlCol="0" anchor="ctr" anchorCtr="0">
              <a:spAutoFit/>
            </a:bodyPr>
            <a:lstStyle/>
            <a:p>
              <a:pPr algn="r"/>
              <a:r>
                <a:rPr lang="en-US" sz="1100" b="1" dirty="0">
                  <a:solidFill>
                    <a:schemeClr val="accent2"/>
                  </a:solidFill>
                </a:rPr>
                <a:t>Total Solution Costs:</a:t>
              </a:r>
            </a:p>
          </p:txBody>
        </p:sp>
      </p:grpSp>
      <p:grpSp>
        <p:nvGrpSpPr>
          <p:cNvPr id="73" name="Group 72">
            <a:extLst>
              <a:ext uri="{FF2B5EF4-FFF2-40B4-BE49-F238E27FC236}">
                <a16:creationId xmlns:a16="http://schemas.microsoft.com/office/drawing/2014/main" id="{D80972CF-90B0-4946-B0B6-AC12D5DCF071}"/>
              </a:ext>
            </a:extLst>
          </p:cNvPr>
          <p:cNvGrpSpPr/>
          <p:nvPr/>
        </p:nvGrpSpPr>
        <p:grpSpPr>
          <a:xfrm>
            <a:off x="10325043" y="2251927"/>
            <a:ext cx="931666" cy="4245789"/>
            <a:chOff x="10368563" y="2103857"/>
            <a:chExt cx="931666" cy="4480364"/>
          </a:xfrm>
        </p:grpSpPr>
        <p:sp>
          <p:nvSpPr>
            <p:cNvPr id="54" name="TextBox 53">
              <a:extLst>
                <a:ext uri="{FF2B5EF4-FFF2-40B4-BE49-F238E27FC236}">
                  <a16:creationId xmlns:a16="http://schemas.microsoft.com/office/drawing/2014/main" id="{7893246B-59A3-4244-B805-46023DA46309}"/>
                </a:ext>
              </a:extLst>
            </p:cNvPr>
            <p:cNvSpPr txBox="1"/>
            <p:nvPr/>
          </p:nvSpPr>
          <p:spPr>
            <a:xfrm>
              <a:off x="10436690" y="2103857"/>
              <a:ext cx="795411" cy="276064"/>
            </a:xfrm>
            <a:prstGeom prst="rect">
              <a:avLst/>
            </a:prstGeom>
            <a:noFill/>
          </p:spPr>
          <p:txBody>
            <a:bodyPr wrap="none" rtlCol="0" anchor="ctr" anchorCtr="0">
              <a:spAutoFit/>
            </a:bodyPr>
            <a:lstStyle/>
            <a:p>
              <a:pPr algn="ctr"/>
              <a:r>
                <a:rPr lang="en-US" sz="1100" dirty="0">
                  <a:solidFill>
                    <a:schemeClr val="bg1"/>
                  </a:solidFill>
                </a:rPr>
                <a:t>$X,000.00</a:t>
              </a:r>
            </a:p>
          </p:txBody>
        </p:sp>
        <p:sp>
          <p:nvSpPr>
            <p:cNvPr id="55" name="TextBox 54">
              <a:extLst>
                <a:ext uri="{FF2B5EF4-FFF2-40B4-BE49-F238E27FC236}">
                  <a16:creationId xmlns:a16="http://schemas.microsoft.com/office/drawing/2014/main" id="{F6A75609-7E99-4627-8553-CA75F6FD5F65}"/>
                </a:ext>
              </a:extLst>
            </p:cNvPr>
            <p:cNvSpPr txBox="1"/>
            <p:nvPr/>
          </p:nvSpPr>
          <p:spPr>
            <a:xfrm>
              <a:off x="10438293" y="2812776"/>
              <a:ext cx="792205" cy="276064"/>
            </a:xfrm>
            <a:prstGeom prst="rect">
              <a:avLst/>
            </a:prstGeom>
            <a:noFill/>
          </p:spPr>
          <p:txBody>
            <a:bodyPr wrap="none" rtlCol="0" anchor="ctr" anchorCtr="0">
              <a:spAutoFit/>
            </a:bodyPr>
            <a:lstStyle/>
            <a:p>
              <a:pPr algn="ctr"/>
              <a:r>
                <a:rPr lang="en-US" sz="1100" dirty="0">
                  <a:solidFill>
                    <a:schemeClr val="bg1"/>
                  </a:solidFill>
                </a:rPr>
                <a:t>$X,000.00</a:t>
              </a:r>
            </a:p>
          </p:txBody>
        </p:sp>
        <p:sp>
          <p:nvSpPr>
            <p:cNvPr id="56" name="TextBox 55">
              <a:extLst>
                <a:ext uri="{FF2B5EF4-FFF2-40B4-BE49-F238E27FC236}">
                  <a16:creationId xmlns:a16="http://schemas.microsoft.com/office/drawing/2014/main" id="{CF1C6035-AE50-4295-A82E-4D0B38A72EBF}"/>
                </a:ext>
              </a:extLst>
            </p:cNvPr>
            <p:cNvSpPr txBox="1"/>
            <p:nvPr/>
          </p:nvSpPr>
          <p:spPr>
            <a:xfrm>
              <a:off x="10436689" y="3521697"/>
              <a:ext cx="795411" cy="276064"/>
            </a:xfrm>
            <a:prstGeom prst="rect">
              <a:avLst/>
            </a:prstGeom>
            <a:noFill/>
          </p:spPr>
          <p:txBody>
            <a:bodyPr wrap="none" rtlCol="0" anchor="ctr" anchorCtr="0">
              <a:spAutoFit/>
            </a:bodyPr>
            <a:lstStyle/>
            <a:p>
              <a:pPr algn="ctr"/>
              <a:r>
                <a:rPr lang="en-US" sz="1100" dirty="0">
                  <a:solidFill>
                    <a:schemeClr val="bg1"/>
                  </a:solidFill>
                </a:rPr>
                <a:t>$X,000.00</a:t>
              </a:r>
            </a:p>
          </p:txBody>
        </p:sp>
        <p:sp>
          <p:nvSpPr>
            <p:cNvPr id="57" name="TextBox 56">
              <a:extLst>
                <a:ext uri="{FF2B5EF4-FFF2-40B4-BE49-F238E27FC236}">
                  <a16:creationId xmlns:a16="http://schemas.microsoft.com/office/drawing/2014/main" id="{2624C92C-A3EB-472F-B5F5-1746C49BC2A7}"/>
                </a:ext>
              </a:extLst>
            </p:cNvPr>
            <p:cNvSpPr txBox="1"/>
            <p:nvPr/>
          </p:nvSpPr>
          <p:spPr>
            <a:xfrm>
              <a:off x="10438293" y="4230617"/>
              <a:ext cx="792205" cy="276064"/>
            </a:xfrm>
            <a:prstGeom prst="rect">
              <a:avLst/>
            </a:prstGeom>
            <a:noFill/>
          </p:spPr>
          <p:txBody>
            <a:bodyPr wrap="none" rtlCol="0" anchor="ctr" anchorCtr="0">
              <a:spAutoFit/>
            </a:bodyPr>
            <a:lstStyle/>
            <a:p>
              <a:pPr algn="ctr"/>
              <a:r>
                <a:rPr lang="en-US" sz="1100" dirty="0">
                  <a:solidFill>
                    <a:schemeClr val="bg1"/>
                  </a:solidFill>
                </a:rPr>
                <a:t>$X,000.00</a:t>
              </a:r>
            </a:p>
          </p:txBody>
        </p:sp>
        <p:sp>
          <p:nvSpPr>
            <p:cNvPr id="58" name="TextBox 57">
              <a:extLst>
                <a:ext uri="{FF2B5EF4-FFF2-40B4-BE49-F238E27FC236}">
                  <a16:creationId xmlns:a16="http://schemas.microsoft.com/office/drawing/2014/main" id="{65B08563-00D2-4C1E-ACA5-2E72737D8179}"/>
                </a:ext>
              </a:extLst>
            </p:cNvPr>
            <p:cNvSpPr txBox="1"/>
            <p:nvPr/>
          </p:nvSpPr>
          <p:spPr>
            <a:xfrm>
              <a:off x="10438293" y="4939537"/>
              <a:ext cx="792205" cy="276064"/>
            </a:xfrm>
            <a:prstGeom prst="rect">
              <a:avLst/>
            </a:prstGeom>
            <a:noFill/>
          </p:spPr>
          <p:txBody>
            <a:bodyPr wrap="none" rtlCol="0" anchor="ctr" anchorCtr="0">
              <a:spAutoFit/>
            </a:bodyPr>
            <a:lstStyle/>
            <a:p>
              <a:pPr algn="ctr"/>
              <a:r>
                <a:rPr lang="en-US" sz="1100" dirty="0">
                  <a:solidFill>
                    <a:schemeClr val="bg1"/>
                  </a:solidFill>
                </a:rPr>
                <a:t>$X,000.00</a:t>
              </a:r>
            </a:p>
          </p:txBody>
        </p:sp>
        <p:sp>
          <p:nvSpPr>
            <p:cNvPr id="65" name="TextBox 64">
              <a:extLst>
                <a:ext uri="{FF2B5EF4-FFF2-40B4-BE49-F238E27FC236}">
                  <a16:creationId xmlns:a16="http://schemas.microsoft.com/office/drawing/2014/main" id="{9D4ED9BA-41AB-43C5-9F5A-6BC3AF0E1B83}"/>
                </a:ext>
              </a:extLst>
            </p:cNvPr>
            <p:cNvSpPr txBox="1"/>
            <p:nvPr/>
          </p:nvSpPr>
          <p:spPr>
            <a:xfrm>
              <a:off x="10438293" y="5648457"/>
              <a:ext cx="792205" cy="276064"/>
            </a:xfrm>
            <a:prstGeom prst="rect">
              <a:avLst/>
            </a:prstGeom>
            <a:noFill/>
          </p:spPr>
          <p:txBody>
            <a:bodyPr wrap="none" rtlCol="0" anchor="ctr" anchorCtr="0">
              <a:spAutoFit/>
            </a:bodyPr>
            <a:lstStyle/>
            <a:p>
              <a:pPr algn="ctr"/>
              <a:r>
                <a:rPr lang="en-US" sz="1100" dirty="0">
                  <a:solidFill>
                    <a:schemeClr val="bg1"/>
                  </a:solidFill>
                </a:rPr>
                <a:t>$X,000.00</a:t>
              </a:r>
            </a:p>
          </p:txBody>
        </p:sp>
        <p:sp>
          <p:nvSpPr>
            <p:cNvPr id="92" name="TextBox 91">
              <a:extLst>
                <a:ext uri="{FF2B5EF4-FFF2-40B4-BE49-F238E27FC236}">
                  <a16:creationId xmlns:a16="http://schemas.microsoft.com/office/drawing/2014/main" id="{B0E6FDD7-6BD8-4147-AC20-F2C0E4C3A68B}"/>
                </a:ext>
              </a:extLst>
            </p:cNvPr>
            <p:cNvSpPr txBox="1"/>
            <p:nvPr/>
          </p:nvSpPr>
          <p:spPr>
            <a:xfrm>
              <a:off x="10368563" y="6308157"/>
              <a:ext cx="931666" cy="276064"/>
            </a:xfrm>
            <a:prstGeom prst="rect">
              <a:avLst/>
            </a:prstGeom>
            <a:noFill/>
          </p:spPr>
          <p:txBody>
            <a:bodyPr wrap="none" rtlCol="0" anchor="ctr" anchorCtr="0">
              <a:spAutoFit/>
            </a:bodyPr>
            <a:lstStyle/>
            <a:p>
              <a:pPr algn="ctr"/>
              <a:r>
                <a:rPr lang="en-US" sz="1100" b="1" dirty="0">
                  <a:solidFill>
                    <a:schemeClr val="accent2"/>
                  </a:solidFill>
                </a:rPr>
                <a:t>$xxx,000.00</a:t>
              </a:r>
            </a:p>
          </p:txBody>
        </p:sp>
      </p:grpSp>
      <p:grpSp>
        <p:nvGrpSpPr>
          <p:cNvPr id="81" name="Group 80">
            <a:extLst>
              <a:ext uri="{FF2B5EF4-FFF2-40B4-BE49-F238E27FC236}">
                <a16:creationId xmlns:a16="http://schemas.microsoft.com/office/drawing/2014/main" id="{E10F6DE5-36E2-40D5-BD35-DEC6B487CF79}"/>
              </a:ext>
            </a:extLst>
          </p:cNvPr>
          <p:cNvGrpSpPr/>
          <p:nvPr/>
        </p:nvGrpSpPr>
        <p:grpSpPr>
          <a:xfrm>
            <a:off x="889930" y="2046830"/>
            <a:ext cx="10412140" cy="4030819"/>
            <a:chOff x="933450" y="1887428"/>
            <a:chExt cx="10325100" cy="4253518"/>
          </a:xfrm>
        </p:grpSpPr>
        <p:cxnSp>
          <p:nvCxnSpPr>
            <p:cNvPr id="5" name="Straight Connector 4">
              <a:extLst>
                <a:ext uri="{FF2B5EF4-FFF2-40B4-BE49-F238E27FC236}">
                  <a16:creationId xmlns:a16="http://schemas.microsoft.com/office/drawing/2014/main" id="{E4EF63F5-46EB-4BDB-931E-863BE4CD5054}"/>
                </a:ext>
              </a:extLst>
            </p:cNvPr>
            <p:cNvCxnSpPr/>
            <p:nvPr/>
          </p:nvCxnSpPr>
          <p:spPr>
            <a:xfrm>
              <a:off x="933450" y="1887428"/>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BA6661-3731-4013-8EE6-6FA75E1AC248}"/>
                </a:ext>
              </a:extLst>
            </p:cNvPr>
            <p:cNvCxnSpPr/>
            <p:nvPr/>
          </p:nvCxnSpPr>
          <p:spPr>
            <a:xfrm>
              <a:off x="933450" y="259634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A4A649-7632-45B5-B829-A68E9C6C1DBB}"/>
                </a:ext>
              </a:extLst>
            </p:cNvPr>
            <p:cNvCxnSpPr/>
            <p:nvPr/>
          </p:nvCxnSpPr>
          <p:spPr>
            <a:xfrm>
              <a:off x="933450" y="330526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0A944F-A688-4C2A-BA57-F5479D8D2007}"/>
                </a:ext>
              </a:extLst>
            </p:cNvPr>
            <p:cNvCxnSpPr/>
            <p:nvPr/>
          </p:nvCxnSpPr>
          <p:spPr>
            <a:xfrm>
              <a:off x="933450" y="401418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E6FFAC-1E65-475C-85F4-028ECE384DC6}"/>
                </a:ext>
              </a:extLst>
            </p:cNvPr>
            <p:cNvCxnSpPr/>
            <p:nvPr/>
          </p:nvCxnSpPr>
          <p:spPr>
            <a:xfrm>
              <a:off x="933450" y="472310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86F295-93BB-4077-AEA9-B8DF0D2E9395}"/>
                </a:ext>
              </a:extLst>
            </p:cNvPr>
            <p:cNvCxnSpPr/>
            <p:nvPr/>
          </p:nvCxnSpPr>
          <p:spPr>
            <a:xfrm>
              <a:off x="933450" y="5432028"/>
              <a:ext cx="10325100" cy="0"/>
            </a:xfrm>
            <a:prstGeom prst="line">
              <a:avLst/>
            </a:prstGeom>
            <a:ln>
              <a:solidFill>
                <a:schemeClr val="accent5">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CDFB449-6BEF-44BE-83B0-948B7051D701}"/>
                </a:ext>
              </a:extLst>
            </p:cNvPr>
            <p:cNvCxnSpPr/>
            <p:nvPr/>
          </p:nvCxnSpPr>
          <p:spPr>
            <a:xfrm>
              <a:off x="933450" y="6140946"/>
              <a:ext cx="10325100" cy="0"/>
            </a:xfrm>
            <a:prstGeom prst="line">
              <a:avLst/>
            </a:prstGeom>
            <a:ln w="12700">
              <a:solidFill>
                <a:srgbClr val="378FF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633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a:extLst>
              <a:ext uri="{FF2B5EF4-FFF2-40B4-BE49-F238E27FC236}">
                <a16:creationId xmlns:a16="http://schemas.microsoft.com/office/drawing/2014/main" id="{65E850DF-603F-43CC-8AB1-525B95AA4BA0}"/>
              </a:ext>
            </a:extLst>
          </p:cNvPr>
          <p:cNvSpPr/>
          <p:nvPr/>
        </p:nvSpPr>
        <p:spPr>
          <a:xfrm>
            <a:off x="972728"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83726C7-8BAF-49AD-BDD1-7980C08FB981}"/>
              </a:ext>
            </a:extLst>
          </p:cNvPr>
          <p:cNvSpPr/>
          <p:nvPr/>
        </p:nvSpPr>
        <p:spPr>
          <a:xfrm>
            <a:off x="1068318"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lt1">
                  <a:alpha val="35000"/>
                </a:schemeClr>
              </a:solidFill>
            </a:endParaRPr>
          </a:p>
        </p:txBody>
      </p:sp>
      <p:cxnSp>
        <p:nvCxnSpPr>
          <p:cNvPr id="48" name="Straight Connector 47">
            <a:extLst>
              <a:ext uri="{FF2B5EF4-FFF2-40B4-BE49-F238E27FC236}">
                <a16:creationId xmlns:a16="http://schemas.microsoft.com/office/drawing/2014/main" id="{4267A16D-4B75-490C-88FE-F6E2ECD5B053}"/>
              </a:ext>
            </a:extLst>
          </p:cNvPr>
          <p:cNvCxnSpPr>
            <a:cxnSpLocks/>
          </p:cNvCxnSpPr>
          <p:nvPr/>
        </p:nvCxnSpPr>
        <p:spPr>
          <a:xfrm flipV="1">
            <a:off x="1154336" y="409074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a:extLst>
              <a:ext uri="{FF2B5EF4-FFF2-40B4-BE49-F238E27FC236}">
                <a16:creationId xmlns:a16="http://schemas.microsoft.com/office/drawing/2014/main" id="{D4AA0B6F-E98D-4AD1-AE02-E31DD6D3BCCD}"/>
              </a:ext>
            </a:extLst>
          </p:cNvPr>
          <p:cNvCxnSpPr>
            <a:cxnSpLocks/>
          </p:cNvCxnSpPr>
          <p:nvPr/>
        </p:nvCxnSpPr>
        <p:spPr>
          <a:xfrm>
            <a:off x="2389752" y="284469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sp>
        <p:nvSpPr>
          <p:cNvPr id="62" name="Oval 61">
            <a:extLst>
              <a:ext uri="{FF2B5EF4-FFF2-40B4-BE49-F238E27FC236}">
                <a16:creationId xmlns:a16="http://schemas.microsoft.com/office/drawing/2014/main" id="{C4E0B696-30D7-4A0B-AF19-23ABF6B273F3}"/>
              </a:ext>
            </a:extLst>
          </p:cNvPr>
          <p:cNvSpPr/>
          <p:nvPr/>
        </p:nvSpPr>
        <p:spPr>
          <a:xfrm>
            <a:off x="3443561"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437EA5D6-7749-46AA-B6C0-1AE7A2A96080}"/>
              </a:ext>
            </a:extLst>
          </p:cNvPr>
          <p:cNvSpPr/>
          <p:nvPr/>
        </p:nvSpPr>
        <p:spPr>
          <a:xfrm>
            <a:off x="3539151"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lt1">
                  <a:alpha val="35000"/>
                </a:schemeClr>
              </a:solidFill>
            </a:endParaRPr>
          </a:p>
        </p:txBody>
      </p:sp>
      <p:cxnSp>
        <p:nvCxnSpPr>
          <p:cNvPr id="61" name="Straight Connector 60">
            <a:extLst>
              <a:ext uri="{FF2B5EF4-FFF2-40B4-BE49-F238E27FC236}">
                <a16:creationId xmlns:a16="http://schemas.microsoft.com/office/drawing/2014/main" id="{CC56EC3F-3BE7-4EBD-80EA-40A32E181B19}"/>
              </a:ext>
            </a:extLst>
          </p:cNvPr>
          <p:cNvCxnSpPr>
            <a:cxnSpLocks/>
          </p:cNvCxnSpPr>
          <p:nvPr/>
        </p:nvCxnSpPr>
        <p:spPr>
          <a:xfrm flipV="1">
            <a:off x="3625169" y="409074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A8CEE043-0BBF-402A-897C-CF02D6353EF6}"/>
              </a:ext>
            </a:extLst>
          </p:cNvPr>
          <p:cNvCxnSpPr>
            <a:cxnSpLocks/>
          </p:cNvCxnSpPr>
          <p:nvPr/>
        </p:nvCxnSpPr>
        <p:spPr>
          <a:xfrm>
            <a:off x="4860585" y="284469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sp>
        <p:nvSpPr>
          <p:cNvPr id="74" name="Oval 73">
            <a:extLst>
              <a:ext uri="{FF2B5EF4-FFF2-40B4-BE49-F238E27FC236}">
                <a16:creationId xmlns:a16="http://schemas.microsoft.com/office/drawing/2014/main" id="{1AB535D0-F4EF-47AC-9FF0-AA50C0C7E4D0}"/>
              </a:ext>
            </a:extLst>
          </p:cNvPr>
          <p:cNvSpPr/>
          <p:nvPr/>
        </p:nvSpPr>
        <p:spPr>
          <a:xfrm>
            <a:off x="5914394"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85CBE7D-2EF1-49D3-8203-EA6E1C273D64}"/>
              </a:ext>
            </a:extLst>
          </p:cNvPr>
          <p:cNvSpPr/>
          <p:nvPr/>
        </p:nvSpPr>
        <p:spPr>
          <a:xfrm>
            <a:off x="6009984"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lt1">
                  <a:alpha val="35000"/>
                </a:schemeClr>
              </a:solidFill>
            </a:endParaRPr>
          </a:p>
        </p:txBody>
      </p:sp>
      <p:cxnSp>
        <p:nvCxnSpPr>
          <p:cNvPr id="73" name="Straight Connector 72">
            <a:extLst>
              <a:ext uri="{FF2B5EF4-FFF2-40B4-BE49-F238E27FC236}">
                <a16:creationId xmlns:a16="http://schemas.microsoft.com/office/drawing/2014/main" id="{F61FDFEE-7BE5-45EE-9245-C2406AD219EF}"/>
              </a:ext>
            </a:extLst>
          </p:cNvPr>
          <p:cNvCxnSpPr>
            <a:cxnSpLocks/>
          </p:cNvCxnSpPr>
          <p:nvPr/>
        </p:nvCxnSpPr>
        <p:spPr>
          <a:xfrm flipV="1">
            <a:off x="6096002" y="409074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a16="http://schemas.microsoft.com/office/drawing/2014/main" id="{F41ADDD4-0A08-479D-A104-09EF8EFEC88C}"/>
              </a:ext>
            </a:extLst>
          </p:cNvPr>
          <p:cNvCxnSpPr>
            <a:cxnSpLocks/>
          </p:cNvCxnSpPr>
          <p:nvPr/>
        </p:nvCxnSpPr>
        <p:spPr>
          <a:xfrm>
            <a:off x="7331418" y="284469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sp>
        <p:nvSpPr>
          <p:cNvPr id="86" name="Oval 85">
            <a:extLst>
              <a:ext uri="{FF2B5EF4-FFF2-40B4-BE49-F238E27FC236}">
                <a16:creationId xmlns:a16="http://schemas.microsoft.com/office/drawing/2014/main" id="{67FAE395-83DA-4E6E-B4C3-CD13AF8C5B4B}"/>
              </a:ext>
            </a:extLst>
          </p:cNvPr>
          <p:cNvSpPr/>
          <p:nvPr/>
        </p:nvSpPr>
        <p:spPr>
          <a:xfrm>
            <a:off x="8385226"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9A818DAD-0801-4C86-8C68-19367B66C772}"/>
              </a:ext>
            </a:extLst>
          </p:cNvPr>
          <p:cNvSpPr/>
          <p:nvPr/>
        </p:nvSpPr>
        <p:spPr>
          <a:xfrm>
            <a:off x="8480816"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lt1">
                  <a:alpha val="35000"/>
                </a:schemeClr>
              </a:solidFill>
            </a:endParaRPr>
          </a:p>
        </p:txBody>
      </p:sp>
      <p:cxnSp>
        <p:nvCxnSpPr>
          <p:cNvPr id="85" name="Straight Connector 84">
            <a:extLst>
              <a:ext uri="{FF2B5EF4-FFF2-40B4-BE49-F238E27FC236}">
                <a16:creationId xmlns:a16="http://schemas.microsoft.com/office/drawing/2014/main" id="{602D4DA5-3596-4244-9C90-48950ADACA48}"/>
              </a:ext>
            </a:extLst>
          </p:cNvPr>
          <p:cNvCxnSpPr>
            <a:cxnSpLocks/>
          </p:cNvCxnSpPr>
          <p:nvPr/>
        </p:nvCxnSpPr>
        <p:spPr>
          <a:xfrm flipV="1">
            <a:off x="8566834" y="409074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sp>
        <p:nvSpPr>
          <p:cNvPr id="56" name="Oval 55">
            <a:extLst>
              <a:ext uri="{FF2B5EF4-FFF2-40B4-BE49-F238E27FC236}">
                <a16:creationId xmlns:a16="http://schemas.microsoft.com/office/drawing/2014/main" id="{6A667CDE-84CA-4BDB-A242-24E971E7385B}"/>
              </a:ext>
            </a:extLst>
          </p:cNvPr>
          <p:cNvSpPr/>
          <p:nvPr/>
        </p:nvSpPr>
        <p:spPr>
          <a:xfrm flipV="1">
            <a:off x="2208144"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4157477A-3A04-4DC3-9236-4F9952C1CA58}"/>
              </a:ext>
            </a:extLst>
          </p:cNvPr>
          <p:cNvSpPr/>
          <p:nvPr/>
        </p:nvSpPr>
        <p:spPr>
          <a:xfrm>
            <a:off x="2303734"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lt1">
                  <a:alpha val="35000"/>
                </a:schemeClr>
              </a:solidFill>
            </a:endParaRPr>
          </a:p>
        </p:txBody>
      </p:sp>
      <p:sp>
        <p:nvSpPr>
          <p:cNvPr id="68" name="Oval 67">
            <a:extLst>
              <a:ext uri="{FF2B5EF4-FFF2-40B4-BE49-F238E27FC236}">
                <a16:creationId xmlns:a16="http://schemas.microsoft.com/office/drawing/2014/main" id="{FE4A0878-61FD-4084-B517-C8B7B3E9A6C0}"/>
              </a:ext>
            </a:extLst>
          </p:cNvPr>
          <p:cNvSpPr/>
          <p:nvPr/>
        </p:nvSpPr>
        <p:spPr>
          <a:xfrm flipV="1">
            <a:off x="4678977"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348AA98-4E34-4051-B394-8DC70BC9EF5D}"/>
              </a:ext>
            </a:extLst>
          </p:cNvPr>
          <p:cNvSpPr/>
          <p:nvPr/>
        </p:nvSpPr>
        <p:spPr>
          <a:xfrm>
            <a:off x="4774567"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lt1">
                  <a:alpha val="35000"/>
                </a:schemeClr>
              </a:solidFill>
            </a:endParaRPr>
          </a:p>
        </p:txBody>
      </p:sp>
      <p:sp>
        <p:nvSpPr>
          <p:cNvPr id="80" name="Oval 79">
            <a:extLst>
              <a:ext uri="{FF2B5EF4-FFF2-40B4-BE49-F238E27FC236}">
                <a16:creationId xmlns:a16="http://schemas.microsoft.com/office/drawing/2014/main" id="{426D5863-C3F3-49EC-8B96-F10FAECBF3E0}"/>
              </a:ext>
            </a:extLst>
          </p:cNvPr>
          <p:cNvSpPr/>
          <p:nvPr/>
        </p:nvSpPr>
        <p:spPr>
          <a:xfrm flipV="1">
            <a:off x="7149809"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88D3E15-FE97-4986-BE24-717608C31BE4}"/>
              </a:ext>
            </a:extLst>
          </p:cNvPr>
          <p:cNvSpPr/>
          <p:nvPr/>
        </p:nvSpPr>
        <p:spPr>
          <a:xfrm>
            <a:off x="7245399"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lt1">
                  <a:alpha val="35000"/>
                </a:schemeClr>
              </a:solidFill>
            </a:endParaRPr>
          </a:p>
        </p:txBody>
      </p:sp>
      <p:sp>
        <p:nvSpPr>
          <p:cNvPr id="92" name="Oval 91">
            <a:extLst>
              <a:ext uri="{FF2B5EF4-FFF2-40B4-BE49-F238E27FC236}">
                <a16:creationId xmlns:a16="http://schemas.microsoft.com/office/drawing/2014/main" id="{79EDC608-6FDC-45E5-9FAF-BB08522F7BC4}"/>
              </a:ext>
            </a:extLst>
          </p:cNvPr>
          <p:cNvSpPr/>
          <p:nvPr/>
        </p:nvSpPr>
        <p:spPr>
          <a:xfrm flipV="1">
            <a:off x="9620642"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5DA5D784-BFDD-4945-9945-28029C042716}"/>
              </a:ext>
            </a:extLst>
          </p:cNvPr>
          <p:cNvSpPr/>
          <p:nvPr/>
        </p:nvSpPr>
        <p:spPr>
          <a:xfrm>
            <a:off x="9716232"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lt1">
                  <a:alpha val="35000"/>
                </a:schemeClr>
              </a:solidFill>
            </a:endParaRPr>
          </a:p>
        </p:txBody>
      </p:sp>
      <p:cxnSp>
        <p:nvCxnSpPr>
          <p:cNvPr id="91" name="Straight Connector 90">
            <a:extLst>
              <a:ext uri="{FF2B5EF4-FFF2-40B4-BE49-F238E27FC236}">
                <a16:creationId xmlns:a16="http://schemas.microsoft.com/office/drawing/2014/main" id="{44E88EB6-E728-4F86-8C57-65B47B41BAEE}"/>
              </a:ext>
            </a:extLst>
          </p:cNvPr>
          <p:cNvCxnSpPr>
            <a:cxnSpLocks/>
          </p:cNvCxnSpPr>
          <p:nvPr/>
        </p:nvCxnSpPr>
        <p:spPr>
          <a:xfrm>
            <a:off x="9802251" y="284469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sp>
        <p:nvSpPr>
          <p:cNvPr id="98" name="Oval 97">
            <a:extLst>
              <a:ext uri="{FF2B5EF4-FFF2-40B4-BE49-F238E27FC236}">
                <a16:creationId xmlns:a16="http://schemas.microsoft.com/office/drawing/2014/main" id="{EA5A168E-4A2D-494C-8DC8-3513202B49A3}"/>
              </a:ext>
            </a:extLst>
          </p:cNvPr>
          <p:cNvSpPr/>
          <p:nvPr/>
        </p:nvSpPr>
        <p:spPr>
          <a:xfrm>
            <a:off x="10856058" y="3600940"/>
            <a:ext cx="363217" cy="363216"/>
          </a:xfrm>
          <a:prstGeom prst="ellipse">
            <a:avLst/>
          </a:prstGeom>
          <a:solidFill>
            <a:srgbClr val="EEF4FE"/>
          </a:solidFill>
          <a:ln w="12700">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5CB86C3-A605-4664-9DE8-EBC98FFFA948}"/>
              </a:ext>
            </a:extLst>
          </p:cNvPr>
          <p:cNvSpPr/>
          <p:nvPr/>
        </p:nvSpPr>
        <p:spPr>
          <a:xfrm>
            <a:off x="10951648" y="3696531"/>
            <a:ext cx="172037" cy="172035"/>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a:solidFill>
                <a:schemeClr val="lt1">
                  <a:alpha val="35000"/>
                </a:schemeClr>
              </a:solidFill>
            </a:endParaRPr>
          </a:p>
        </p:txBody>
      </p:sp>
      <p:cxnSp>
        <p:nvCxnSpPr>
          <p:cNvPr id="97" name="Straight Connector 96">
            <a:extLst>
              <a:ext uri="{FF2B5EF4-FFF2-40B4-BE49-F238E27FC236}">
                <a16:creationId xmlns:a16="http://schemas.microsoft.com/office/drawing/2014/main" id="{67734140-8B6C-44EC-9AA2-9C5C2378EF31}"/>
              </a:ext>
            </a:extLst>
          </p:cNvPr>
          <p:cNvCxnSpPr>
            <a:cxnSpLocks/>
          </p:cNvCxnSpPr>
          <p:nvPr/>
        </p:nvCxnSpPr>
        <p:spPr>
          <a:xfrm flipV="1">
            <a:off x="11037666" y="4090743"/>
            <a:ext cx="0" cy="629660"/>
          </a:xfrm>
          <a:prstGeom prst="line">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cxnSp>
      <p:grpSp>
        <p:nvGrpSpPr>
          <p:cNvPr id="10" name="Group 9">
            <a:extLst>
              <a:ext uri="{FF2B5EF4-FFF2-40B4-BE49-F238E27FC236}">
                <a16:creationId xmlns:a16="http://schemas.microsoft.com/office/drawing/2014/main" id="{6EC8CB5D-2EA5-455D-B36C-CD23BB24BC29}"/>
              </a:ext>
            </a:extLst>
          </p:cNvPr>
          <p:cNvGrpSpPr/>
          <p:nvPr/>
        </p:nvGrpSpPr>
        <p:grpSpPr>
          <a:xfrm>
            <a:off x="846141" y="3474353"/>
            <a:ext cx="10499720" cy="616390"/>
            <a:chOff x="846141" y="3474353"/>
            <a:chExt cx="10499720" cy="616390"/>
          </a:xfrm>
        </p:grpSpPr>
        <p:sp>
          <p:nvSpPr>
            <p:cNvPr id="47" name="Arc 46">
              <a:extLst>
                <a:ext uri="{FF2B5EF4-FFF2-40B4-BE49-F238E27FC236}">
                  <a16:creationId xmlns:a16="http://schemas.microsoft.com/office/drawing/2014/main" id="{DC25D6B7-1737-4213-AA22-E4AE5AC69EAD}"/>
                </a:ext>
              </a:extLst>
            </p:cNvPr>
            <p:cNvSpPr/>
            <p:nvPr/>
          </p:nvSpPr>
          <p:spPr>
            <a:xfrm flipH="1" flipV="1">
              <a:off x="846141"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C2BA411-0990-4FEB-AD39-266729EDFD52}"/>
                </a:ext>
              </a:extLst>
            </p:cNvPr>
            <p:cNvGrpSpPr/>
            <p:nvPr/>
          </p:nvGrpSpPr>
          <p:grpSpPr>
            <a:xfrm>
              <a:off x="1335945" y="3474353"/>
              <a:ext cx="1362002" cy="616390"/>
              <a:chOff x="1335945" y="3474353"/>
              <a:chExt cx="1362002" cy="616390"/>
            </a:xfrm>
          </p:grpSpPr>
          <p:cxnSp>
            <p:nvCxnSpPr>
              <p:cNvPr id="38" name="Straight Connector 37">
                <a:extLst>
                  <a:ext uri="{FF2B5EF4-FFF2-40B4-BE49-F238E27FC236}">
                    <a16:creationId xmlns:a16="http://schemas.microsoft.com/office/drawing/2014/main" id="{C2C8D786-97AF-40B0-ACF5-A3856F4953AE}"/>
                  </a:ext>
                </a:extLst>
              </p:cNvPr>
              <p:cNvCxnSpPr>
                <a:cxnSpLocks/>
                <a:stCxn id="44" idx="6"/>
                <a:endCxn id="58" idx="2"/>
              </p:cNvCxnSpPr>
              <p:nvPr/>
            </p:nvCxnSpPr>
            <p:spPr>
              <a:xfrm>
                <a:off x="1335945"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sp>
            <p:nvSpPr>
              <p:cNvPr id="58" name="Arc 57">
                <a:extLst>
                  <a:ext uri="{FF2B5EF4-FFF2-40B4-BE49-F238E27FC236}">
                    <a16:creationId xmlns:a16="http://schemas.microsoft.com/office/drawing/2014/main" id="{A3B76091-88AC-4DC1-AB41-CEF7A3E8FE20}"/>
                  </a:ext>
                </a:extLst>
              </p:cNvPr>
              <p:cNvSpPr/>
              <p:nvPr/>
            </p:nvSpPr>
            <p:spPr>
              <a:xfrm flipH="1">
                <a:off x="2081557"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68D95C2-D962-4D31-9652-52E019F27550}"/>
                </a:ext>
              </a:extLst>
            </p:cNvPr>
            <p:cNvGrpSpPr/>
            <p:nvPr/>
          </p:nvGrpSpPr>
          <p:grpSpPr>
            <a:xfrm>
              <a:off x="2571361" y="3474353"/>
              <a:ext cx="1362003" cy="616390"/>
              <a:chOff x="2571361" y="3474353"/>
              <a:chExt cx="1362003" cy="616390"/>
            </a:xfrm>
          </p:grpSpPr>
          <p:sp>
            <p:nvSpPr>
              <p:cNvPr id="64" name="Arc 63">
                <a:extLst>
                  <a:ext uri="{FF2B5EF4-FFF2-40B4-BE49-F238E27FC236}">
                    <a16:creationId xmlns:a16="http://schemas.microsoft.com/office/drawing/2014/main" id="{2447C520-63F2-416C-9271-DE5883DBC532}"/>
                  </a:ext>
                </a:extLst>
              </p:cNvPr>
              <p:cNvSpPr/>
              <p:nvPr/>
            </p:nvSpPr>
            <p:spPr>
              <a:xfrm flipH="1" flipV="1">
                <a:off x="3316974"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7480ADEA-EAA0-4662-AFFA-D443628CA535}"/>
                  </a:ext>
                </a:extLst>
              </p:cNvPr>
              <p:cNvCxnSpPr>
                <a:cxnSpLocks/>
                <a:stCxn id="56" idx="6"/>
                <a:endCxn id="64" idx="2"/>
              </p:cNvCxnSpPr>
              <p:nvPr/>
            </p:nvCxnSpPr>
            <p:spPr>
              <a:xfrm>
                <a:off x="2571361"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6F1AD775-D59B-4E2C-9E15-2A5E8A97CC4E}"/>
                </a:ext>
              </a:extLst>
            </p:cNvPr>
            <p:cNvGrpSpPr/>
            <p:nvPr/>
          </p:nvGrpSpPr>
          <p:grpSpPr>
            <a:xfrm>
              <a:off x="3806778" y="3474353"/>
              <a:ext cx="1362002" cy="616390"/>
              <a:chOff x="3806778" y="3474353"/>
              <a:chExt cx="1362002" cy="616390"/>
            </a:xfrm>
          </p:grpSpPr>
          <p:sp>
            <p:nvSpPr>
              <p:cNvPr id="70" name="Arc 69">
                <a:extLst>
                  <a:ext uri="{FF2B5EF4-FFF2-40B4-BE49-F238E27FC236}">
                    <a16:creationId xmlns:a16="http://schemas.microsoft.com/office/drawing/2014/main" id="{4B1B8993-FD5B-4F36-9DE5-3267C5E6A52C}"/>
                  </a:ext>
                </a:extLst>
              </p:cNvPr>
              <p:cNvSpPr/>
              <p:nvPr/>
            </p:nvSpPr>
            <p:spPr>
              <a:xfrm flipH="1">
                <a:off x="4552390"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DB2E30DD-30F7-48A2-BFED-4FC78BDF124C}"/>
                  </a:ext>
                </a:extLst>
              </p:cNvPr>
              <p:cNvCxnSpPr>
                <a:cxnSpLocks/>
                <a:stCxn id="62" idx="6"/>
                <a:endCxn id="70" idx="2"/>
              </p:cNvCxnSpPr>
              <p:nvPr/>
            </p:nvCxnSpPr>
            <p:spPr>
              <a:xfrm>
                <a:off x="3806778"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4AA43539-9266-47CD-92C7-6F781F8148B9}"/>
                </a:ext>
              </a:extLst>
            </p:cNvPr>
            <p:cNvGrpSpPr/>
            <p:nvPr/>
          </p:nvGrpSpPr>
          <p:grpSpPr>
            <a:xfrm>
              <a:off x="5042194" y="3474353"/>
              <a:ext cx="1362003" cy="616390"/>
              <a:chOff x="5042194" y="3474353"/>
              <a:chExt cx="1362003" cy="616390"/>
            </a:xfrm>
          </p:grpSpPr>
          <p:sp>
            <p:nvSpPr>
              <p:cNvPr id="76" name="Arc 75">
                <a:extLst>
                  <a:ext uri="{FF2B5EF4-FFF2-40B4-BE49-F238E27FC236}">
                    <a16:creationId xmlns:a16="http://schemas.microsoft.com/office/drawing/2014/main" id="{4527D34A-50A5-4F6B-80B6-3DDF63629570}"/>
                  </a:ext>
                </a:extLst>
              </p:cNvPr>
              <p:cNvSpPr/>
              <p:nvPr/>
            </p:nvSpPr>
            <p:spPr>
              <a:xfrm flipH="1" flipV="1">
                <a:off x="5787807"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a:extLst>
                  <a:ext uri="{FF2B5EF4-FFF2-40B4-BE49-F238E27FC236}">
                    <a16:creationId xmlns:a16="http://schemas.microsoft.com/office/drawing/2014/main" id="{755105E0-152E-4CFC-93D7-875F87FD495F}"/>
                  </a:ext>
                </a:extLst>
              </p:cNvPr>
              <p:cNvCxnSpPr>
                <a:cxnSpLocks/>
                <a:stCxn id="68" idx="6"/>
                <a:endCxn id="76" idx="2"/>
              </p:cNvCxnSpPr>
              <p:nvPr/>
            </p:nvCxnSpPr>
            <p:spPr>
              <a:xfrm>
                <a:off x="5042194"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8BEB192C-C130-48FF-B196-3E0939593089}"/>
                </a:ext>
              </a:extLst>
            </p:cNvPr>
            <p:cNvGrpSpPr/>
            <p:nvPr/>
          </p:nvGrpSpPr>
          <p:grpSpPr>
            <a:xfrm>
              <a:off x="6277610" y="3474353"/>
              <a:ext cx="1362002" cy="616390"/>
              <a:chOff x="6277610" y="3474353"/>
              <a:chExt cx="1362002" cy="616390"/>
            </a:xfrm>
          </p:grpSpPr>
          <p:sp>
            <p:nvSpPr>
              <p:cNvPr id="82" name="Arc 81">
                <a:extLst>
                  <a:ext uri="{FF2B5EF4-FFF2-40B4-BE49-F238E27FC236}">
                    <a16:creationId xmlns:a16="http://schemas.microsoft.com/office/drawing/2014/main" id="{205C7B96-58AE-422A-B1C9-A4E344E495ED}"/>
                  </a:ext>
                </a:extLst>
              </p:cNvPr>
              <p:cNvSpPr/>
              <p:nvPr/>
            </p:nvSpPr>
            <p:spPr>
              <a:xfrm flipH="1">
                <a:off x="7023222"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7CA9FD2B-B404-489C-9664-2BA7B2556779}"/>
                  </a:ext>
                </a:extLst>
              </p:cNvPr>
              <p:cNvCxnSpPr>
                <a:cxnSpLocks/>
                <a:stCxn id="74" idx="6"/>
                <a:endCxn id="82" idx="2"/>
              </p:cNvCxnSpPr>
              <p:nvPr/>
            </p:nvCxnSpPr>
            <p:spPr>
              <a:xfrm>
                <a:off x="6277610"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DE890C47-EE08-49CA-887D-2D11B6574FAA}"/>
                </a:ext>
              </a:extLst>
            </p:cNvPr>
            <p:cNvGrpSpPr/>
            <p:nvPr/>
          </p:nvGrpSpPr>
          <p:grpSpPr>
            <a:xfrm>
              <a:off x="7513027" y="3474353"/>
              <a:ext cx="1362002" cy="616390"/>
              <a:chOff x="7513027" y="3474353"/>
              <a:chExt cx="1362002" cy="616390"/>
            </a:xfrm>
          </p:grpSpPr>
          <p:sp>
            <p:nvSpPr>
              <p:cNvPr id="88" name="Arc 87">
                <a:extLst>
                  <a:ext uri="{FF2B5EF4-FFF2-40B4-BE49-F238E27FC236}">
                    <a16:creationId xmlns:a16="http://schemas.microsoft.com/office/drawing/2014/main" id="{E03DCADA-BA05-488D-9D6C-F599701D7ADC}"/>
                  </a:ext>
                </a:extLst>
              </p:cNvPr>
              <p:cNvSpPr/>
              <p:nvPr/>
            </p:nvSpPr>
            <p:spPr>
              <a:xfrm flipH="1" flipV="1">
                <a:off x="8258639"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4E363C47-8633-45C8-A11B-06EF3021B677}"/>
                  </a:ext>
                </a:extLst>
              </p:cNvPr>
              <p:cNvCxnSpPr>
                <a:cxnSpLocks/>
                <a:stCxn id="80" idx="6"/>
                <a:endCxn id="88" idx="2"/>
              </p:cNvCxnSpPr>
              <p:nvPr/>
            </p:nvCxnSpPr>
            <p:spPr>
              <a:xfrm>
                <a:off x="7513027"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90595829-00BB-4CB3-87D9-ACF1B3174C75}"/>
                </a:ext>
              </a:extLst>
            </p:cNvPr>
            <p:cNvGrpSpPr/>
            <p:nvPr/>
          </p:nvGrpSpPr>
          <p:grpSpPr>
            <a:xfrm>
              <a:off x="8748443" y="3474353"/>
              <a:ext cx="1362002" cy="616390"/>
              <a:chOff x="8748443" y="3474353"/>
              <a:chExt cx="1362002" cy="616390"/>
            </a:xfrm>
          </p:grpSpPr>
          <p:sp>
            <p:nvSpPr>
              <p:cNvPr id="94" name="Arc 93">
                <a:extLst>
                  <a:ext uri="{FF2B5EF4-FFF2-40B4-BE49-F238E27FC236}">
                    <a16:creationId xmlns:a16="http://schemas.microsoft.com/office/drawing/2014/main" id="{CBA0C9A1-275C-473D-BFA0-FB3EF284912B}"/>
                  </a:ext>
                </a:extLst>
              </p:cNvPr>
              <p:cNvSpPr/>
              <p:nvPr/>
            </p:nvSpPr>
            <p:spPr>
              <a:xfrm flipH="1">
                <a:off x="9494055"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5FCD85F4-1240-4B49-B5C0-F26F8E539A3A}"/>
                  </a:ext>
                </a:extLst>
              </p:cNvPr>
              <p:cNvCxnSpPr>
                <a:cxnSpLocks/>
                <a:stCxn id="86" idx="6"/>
                <a:endCxn id="94" idx="2"/>
              </p:cNvCxnSpPr>
              <p:nvPr/>
            </p:nvCxnSpPr>
            <p:spPr>
              <a:xfrm>
                <a:off x="8748443" y="3782548"/>
                <a:ext cx="745613"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F9261A8F-914D-47BF-8AEB-685A28DC5D31}"/>
                </a:ext>
              </a:extLst>
            </p:cNvPr>
            <p:cNvGrpSpPr/>
            <p:nvPr/>
          </p:nvGrpSpPr>
          <p:grpSpPr>
            <a:xfrm>
              <a:off x="9983860" y="3474353"/>
              <a:ext cx="1362001" cy="616390"/>
              <a:chOff x="9983860" y="3474353"/>
              <a:chExt cx="1362001" cy="616390"/>
            </a:xfrm>
          </p:grpSpPr>
          <p:sp>
            <p:nvSpPr>
              <p:cNvPr id="100" name="Arc 99">
                <a:extLst>
                  <a:ext uri="{FF2B5EF4-FFF2-40B4-BE49-F238E27FC236}">
                    <a16:creationId xmlns:a16="http://schemas.microsoft.com/office/drawing/2014/main" id="{90D5F7C1-E55A-425E-882E-609E1E8A7E63}"/>
                  </a:ext>
                </a:extLst>
              </p:cNvPr>
              <p:cNvSpPr/>
              <p:nvPr/>
            </p:nvSpPr>
            <p:spPr>
              <a:xfrm flipH="1" flipV="1">
                <a:off x="10729471" y="3474353"/>
                <a:ext cx="616390" cy="616390"/>
              </a:xfrm>
              <a:prstGeom prst="arc">
                <a:avLst/>
              </a:prstGeom>
              <a:noFill/>
              <a:ln w="12700" cap="rnd">
                <a:solidFill>
                  <a:srgbClr val="CFD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E9069F37-97A5-4B16-B8BA-5C52280D5F5C}"/>
                  </a:ext>
                </a:extLst>
              </p:cNvPr>
              <p:cNvCxnSpPr>
                <a:cxnSpLocks/>
                <a:stCxn id="92" idx="6"/>
              </p:cNvCxnSpPr>
              <p:nvPr/>
            </p:nvCxnSpPr>
            <p:spPr>
              <a:xfrm>
                <a:off x="9983860" y="3782548"/>
                <a:ext cx="745612" cy="0"/>
              </a:xfrm>
              <a:prstGeom prst="line">
                <a:avLst/>
              </a:prstGeom>
              <a:ln w="12700" cap="rnd">
                <a:solidFill>
                  <a:srgbClr val="CFD4DC"/>
                </a:solidFill>
              </a:ln>
            </p:spPr>
            <p:style>
              <a:lnRef idx="1">
                <a:schemeClr val="accent1"/>
              </a:lnRef>
              <a:fillRef idx="0">
                <a:schemeClr val="accent1"/>
              </a:fillRef>
              <a:effectRef idx="0">
                <a:schemeClr val="accent1"/>
              </a:effectRef>
              <a:fontRef idx="minor">
                <a:schemeClr val="tx1"/>
              </a:fontRef>
            </p:style>
          </p:cxnSp>
        </p:grpSp>
      </p:grpSp>
      <p:sp>
        <p:nvSpPr>
          <p:cNvPr id="40" name="TextBox 39">
            <a:extLst>
              <a:ext uri="{FF2B5EF4-FFF2-40B4-BE49-F238E27FC236}">
                <a16:creationId xmlns:a16="http://schemas.microsoft.com/office/drawing/2014/main" id="{DDFD0B0B-395C-4E53-A52C-33784F296D0E}"/>
              </a:ext>
            </a:extLst>
          </p:cNvPr>
          <p:cNvSpPr txBox="1"/>
          <p:nvPr/>
        </p:nvSpPr>
        <p:spPr>
          <a:xfrm>
            <a:off x="2089638" y="2307806"/>
            <a:ext cx="600229" cy="323165"/>
          </a:xfrm>
          <a:prstGeom prst="rect">
            <a:avLst/>
          </a:prstGeom>
          <a:noFill/>
        </p:spPr>
        <p:txBody>
          <a:bodyPr wrap="none" rtlCol="0" anchor="ctr" anchorCtr="0">
            <a:spAutoFit/>
          </a:bodyPr>
          <a:lstStyle/>
          <a:p>
            <a:pPr algn="ctr"/>
            <a:r>
              <a:rPr lang="en-US" sz="1500" b="1" dirty="0">
                <a:solidFill>
                  <a:schemeClr val="accent2"/>
                </a:solidFill>
              </a:rPr>
              <a:t>Date</a:t>
            </a:r>
          </a:p>
        </p:txBody>
      </p:sp>
      <p:sp>
        <p:nvSpPr>
          <p:cNvPr id="132" name="TextBox 131">
            <a:extLst>
              <a:ext uri="{FF2B5EF4-FFF2-40B4-BE49-F238E27FC236}">
                <a16:creationId xmlns:a16="http://schemas.microsoft.com/office/drawing/2014/main" id="{C4B6D725-5823-477E-BF80-523B6C9C05A3}"/>
              </a:ext>
            </a:extLst>
          </p:cNvPr>
          <p:cNvSpPr txBox="1"/>
          <p:nvPr/>
        </p:nvSpPr>
        <p:spPr>
          <a:xfrm>
            <a:off x="1335943" y="1979266"/>
            <a:ext cx="2107617" cy="285271"/>
          </a:xfrm>
          <a:prstGeom prst="rect">
            <a:avLst/>
          </a:prstGeom>
          <a:noFill/>
        </p:spPr>
        <p:txBody>
          <a:bodyPr wrap="square" rtlCol="0" anchor="b" anchorCtr="0">
            <a:spAutoFit/>
          </a:bodyPr>
          <a:lstStyle/>
          <a:p>
            <a:pPr algn="ctr">
              <a:lnSpc>
                <a:spcPts val="1600"/>
              </a:lnSpc>
            </a:pPr>
            <a:r>
              <a:rPr lang="en-US" sz="1100" dirty="0"/>
              <a:t>Intent to Reply Deadline</a:t>
            </a:r>
          </a:p>
        </p:txBody>
      </p:sp>
      <p:sp>
        <p:nvSpPr>
          <p:cNvPr id="136" name="TextBox 135">
            <a:extLst>
              <a:ext uri="{FF2B5EF4-FFF2-40B4-BE49-F238E27FC236}">
                <a16:creationId xmlns:a16="http://schemas.microsoft.com/office/drawing/2014/main" id="{B912FAE1-72BA-41C8-8006-C919E132112A}"/>
              </a:ext>
            </a:extLst>
          </p:cNvPr>
          <p:cNvSpPr txBox="1"/>
          <p:nvPr/>
        </p:nvSpPr>
        <p:spPr>
          <a:xfrm>
            <a:off x="854222" y="4934128"/>
            <a:ext cx="600229" cy="323165"/>
          </a:xfrm>
          <a:prstGeom prst="rect">
            <a:avLst/>
          </a:prstGeom>
          <a:noFill/>
        </p:spPr>
        <p:txBody>
          <a:bodyPr wrap="none" rtlCol="0" anchor="ctr" anchorCtr="0">
            <a:spAutoFit/>
          </a:bodyPr>
          <a:lstStyle/>
          <a:p>
            <a:pPr algn="ctr"/>
            <a:r>
              <a:rPr lang="en-US" sz="1500" b="1" dirty="0">
                <a:solidFill>
                  <a:schemeClr val="accent2"/>
                </a:solidFill>
              </a:rPr>
              <a:t>Date</a:t>
            </a:r>
          </a:p>
        </p:txBody>
      </p:sp>
      <p:sp>
        <p:nvSpPr>
          <p:cNvPr id="137" name="TextBox 136">
            <a:extLst>
              <a:ext uri="{FF2B5EF4-FFF2-40B4-BE49-F238E27FC236}">
                <a16:creationId xmlns:a16="http://schemas.microsoft.com/office/drawing/2014/main" id="{767C11B0-D72E-4BDA-B78C-1819F10ACA90}"/>
              </a:ext>
            </a:extLst>
          </p:cNvPr>
          <p:cNvSpPr txBox="1"/>
          <p:nvPr/>
        </p:nvSpPr>
        <p:spPr>
          <a:xfrm>
            <a:off x="100527" y="5269499"/>
            <a:ext cx="2107617" cy="285271"/>
          </a:xfrm>
          <a:prstGeom prst="rect">
            <a:avLst/>
          </a:prstGeom>
          <a:noFill/>
        </p:spPr>
        <p:txBody>
          <a:bodyPr wrap="square" rtlCol="0" anchor="t" anchorCtr="0">
            <a:spAutoFit/>
          </a:bodyPr>
          <a:lstStyle/>
          <a:p>
            <a:pPr algn="ctr">
              <a:lnSpc>
                <a:spcPts val="1600"/>
              </a:lnSpc>
            </a:pPr>
            <a:r>
              <a:rPr lang="en-US" sz="1100" dirty="0"/>
              <a:t>RFP Issued</a:t>
            </a:r>
          </a:p>
        </p:txBody>
      </p:sp>
      <p:sp>
        <p:nvSpPr>
          <p:cNvPr id="142" name="TextBox 141">
            <a:extLst>
              <a:ext uri="{FF2B5EF4-FFF2-40B4-BE49-F238E27FC236}">
                <a16:creationId xmlns:a16="http://schemas.microsoft.com/office/drawing/2014/main" id="{94FC1B31-7E5C-4361-9BC6-02EA0603460F}"/>
              </a:ext>
            </a:extLst>
          </p:cNvPr>
          <p:cNvSpPr txBox="1"/>
          <p:nvPr/>
        </p:nvSpPr>
        <p:spPr>
          <a:xfrm>
            <a:off x="4560470" y="2307806"/>
            <a:ext cx="600229" cy="323165"/>
          </a:xfrm>
          <a:prstGeom prst="rect">
            <a:avLst/>
          </a:prstGeom>
          <a:noFill/>
        </p:spPr>
        <p:txBody>
          <a:bodyPr wrap="none" rtlCol="0" anchor="ctr" anchorCtr="0">
            <a:spAutoFit/>
          </a:bodyPr>
          <a:lstStyle/>
          <a:p>
            <a:pPr algn="ctr"/>
            <a:r>
              <a:rPr lang="en-US" sz="1500" b="1" dirty="0">
                <a:solidFill>
                  <a:schemeClr val="accent2"/>
                </a:solidFill>
              </a:rPr>
              <a:t>Date</a:t>
            </a:r>
          </a:p>
        </p:txBody>
      </p:sp>
      <p:sp>
        <p:nvSpPr>
          <p:cNvPr id="143" name="TextBox 142">
            <a:extLst>
              <a:ext uri="{FF2B5EF4-FFF2-40B4-BE49-F238E27FC236}">
                <a16:creationId xmlns:a16="http://schemas.microsoft.com/office/drawing/2014/main" id="{263296C5-4105-4205-94D5-BAAD4B47FF54}"/>
              </a:ext>
            </a:extLst>
          </p:cNvPr>
          <p:cNvSpPr txBox="1"/>
          <p:nvPr/>
        </p:nvSpPr>
        <p:spPr>
          <a:xfrm>
            <a:off x="3806776" y="1979266"/>
            <a:ext cx="2107617" cy="285271"/>
          </a:xfrm>
          <a:prstGeom prst="rect">
            <a:avLst/>
          </a:prstGeom>
          <a:noFill/>
        </p:spPr>
        <p:txBody>
          <a:bodyPr wrap="square" rtlCol="0" anchor="b" anchorCtr="0">
            <a:spAutoFit/>
          </a:bodyPr>
          <a:lstStyle/>
          <a:p>
            <a:pPr algn="ctr">
              <a:lnSpc>
                <a:spcPts val="1600"/>
              </a:lnSpc>
            </a:pPr>
            <a:r>
              <a:rPr lang="en-US" sz="1100" dirty="0"/>
              <a:t>Answers Distributed</a:t>
            </a:r>
          </a:p>
        </p:txBody>
      </p:sp>
      <p:sp>
        <p:nvSpPr>
          <p:cNvPr id="145" name="TextBox 144">
            <a:extLst>
              <a:ext uri="{FF2B5EF4-FFF2-40B4-BE49-F238E27FC236}">
                <a16:creationId xmlns:a16="http://schemas.microsoft.com/office/drawing/2014/main" id="{54A300AD-885F-47DF-BC52-D7D6E1D6EF14}"/>
              </a:ext>
            </a:extLst>
          </p:cNvPr>
          <p:cNvSpPr txBox="1"/>
          <p:nvPr/>
        </p:nvSpPr>
        <p:spPr>
          <a:xfrm>
            <a:off x="3325054" y="4934128"/>
            <a:ext cx="600229" cy="323165"/>
          </a:xfrm>
          <a:prstGeom prst="rect">
            <a:avLst/>
          </a:prstGeom>
          <a:noFill/>
        </p:spPr>
        <p:txBody>
          <a:bodyPr wrap="none" rtlCol="0" anchor="ctr" anchorCtr="0">
            <a:spAutoFit/>
          </a:bodyPr>
          <a:lstStyle/>
          <a:p>
            <a:pPr algn="ctr"/>
            <a:r>
              <a:rPr lang="en-US" sz="1500" b="1" dirty="0">
                <a:solidFill>
                  <a:schemeClr val="accent2"/>
                </a:solidFill>
              </a:rPr>
              <a:t>Date</a:t>
            </a:r>
          </a:p>
        </p:txBody>
      </p:sp>
      <p:sp>
        <p:nvSpPr>
          <p:cNvPr id="146" name="TextBox 145">
            <a:extLst>
              <a:ext uri="{FF2B5EF4-FFF2-40B4-BE49-F238E27FC236}">
                <a16:creationId xmlns:a16="http://schemas.microsoft.com/office/drawing/2014/main" id="{4E6AD492-6E37-4EA3-8BEA-1398505F0783}"/>
              </a:ext>
            </a:extLst>
          </p:cNvPr>
          <p:cNvSpPr txBox="1"/>
          <p:nvPr/>
        </p:nvSpPr>
        <p:spPr>
          <a:xfrm>
            <a:off x="2571360" y="5269499"/>
            <a:ext cx="2107617" cy="285271"/>
          </a:xfrm>
          <a:prstGeom prst="rect">
            <a:avLst/>
          </a:prstGeom>
          <a:noFill/>
        </p:spPr>
        <p:txBody>
          <a:bodyPr wrap="square" rtlCol="0" anchor="t" anchorCtr="0">
            <a:spAutoFit/>
          </a:bodyPr>
          <a:lstStyle/>
          <a:p>
            <a:pPr algn="ctr">
              <a:lnSpc>
                <a:spcPts val="1600"/>
              </a:lnSpc>
            </a:pPr>
            <a:r>
              <a:rPr lang="en-US" sz="1100" dirty="0"/>
              <a:t>Vendor Questions Deadline</a:t>
            </a:r>
          </a:p>
        </p:txBody>
      </p:sp>
      <p:sp>
        <p:nvSpPr>
          <p:cNvPr id="148" name="TextBox 147">
            <a:extLst>
              <a:ext uri="{FF2B5EF4-FFF2-40B4-BE49-F238E27FC236}">
                <a16:creationId xmlns:a16="http://schemas.microsoft.com/office/drawing/2014/main" id="{648DDB47-4A7F-4F68-B605-2A681B1C7CED}"/>
              </a:ext>
            </a:extLst>
          </p:cNvPr>
          <p:cNvSpPr txBox="1"/>
          <p:nvPr/>
        </p:nvSpPr>
        <p:spPr>
          <a:xfrm>
            <a:off x="7031302" y="2307806"/>
            <a:ext cx="600228" cy="323165"/>
          </a:xfrm>
          <a:prstGeom prst="rect">
            <a:avLst/>
          </a:prstGeom>
          <a:noFill/>
        </p:spPr>
        <p:txBody>
          <a:bodyPr wrap="none" rtlCol="0" anchor="ctr" anchorCtr="0">
            <a:spAutoFit/>
          </a:bodyPr>
          <a:lstStyle/>
          <a:p>
            <a:pPr algn="ctr"/>
            <a:r>
              <a:rPr lang="en-US" sz="1500" b="1" dirty="0">
                <a:solidFill>
                  <a:schemeClr val="accent2"/>
                </a:solidFill>
              </a:rPr>
              <a:t>Date</a:t>
            </a:r>
          </a:p>
        </p:txBody>
      </p:sp>
      <p:sp>
        <p:nvSpPr>
          <p:cNvPr id="149" name="TextBox 148">
            <a:extLst>
              <a:ext uri="{FF2B5EF4-FFF2-40B4-BE49-F238E27FC236}">
                <a16:creationId xmlns:a16="http://schemas.microsoft.com/office/drawing/2014/main" id="{5AFED11E-4D98-4325-848B-3F7E2F3FBE81}"/>
              </a:ext>
            </a:extLst>
          </p:cNvPr>
          <p:cNvSpPr txBox="1"/>
          <p:nvPr/>
        </p:nvSpPr>
        <p:spPr>
          <a:xfrm>
            <a:off x="6277609" y="1979266"/>
            <a:ext cx="2107617" cy="285271"/>
          </a:xfrm>
          <a:prstGeom prst="rect">
            <a:avLst/>
          </a:prstGeom>
          <a:noFill/>
        </p:spPr>
        <p:txBody>
          <a:bodyPr wrap="square" rtlCol="0" anchor="b" anchorCtr="0">
            <a:spAutoFit/>
          </a:bodyPr>
          <a:lstStyle/>
          <a:p>
            <a:pPr algn="ctr">
              <a:lnSpc>
                <a:spcPts val="1600"/>
              </a:lnSpc>
            </a:pPr>
            <a:r>
              <a:rPr lang="en-US" sz="1100" dirty="0"/>
              <a:t>Review Process</a:t>
            </a:r>
          </a:p>
        </p:txBody>
      </p:sp>
      <p:sp>
        <p:nvSpPr>
          <p:cNvPr id="151" name="TextBox 150">
            <a:extLst>
              <a:ext uri="{FF2B5EF4-FFF2-40B4-BE49-F238E27FC236}">
                <a16:creationId xmlns:a16="http://schemas.microsoft.com/office/drawing/2014/main" id="{40444EBD-F84E-485F-A52F-D59D44C9F0AE}"/>
              </a:ext>
            </a:extLst>
          </p:cNvPr>
          <p:cNvSpPr txBox="1"/>
          <p:nvPr/>
        </p:nvSpPr>
        <p:spPr>
          <a:xfrm>
            <a:off x="5795886" y="4934128"/>
            <a:ext cx="600229" cy="323165"/>
          </a:xfrm>
          <a:prstGeom prst="rect">
            <a:avLst/>
          </a:prstGeom>
          <a:noFill/>
        </p:spPr>
        <p:txBody>
          <a:bodyPr wrap="none" rtlCol="0" anchor="ctr" anchorCtr="0">
            <a:spAutoFit/>
          </a:bodyPr>
          <a:lstStyle/>
          <a:p>
            <a:pPr algn="ctr"/>
            <a:r>
              <a:rPr lang="en-US" sz="1500" b="1" dirty="0">
                <a:solidFill>
                  <a:schemeClr val="accent2"/>
                </a:solidFill>
              </a:rPr>
              <a:t>Date</a:t>
            </a:r>
          </a:p>
        </p:txBody>
      </p:sp>
      <p:sp>
        <p:nvSpPr>
          <p:cNvPr id="152" name="TextBox 151">
            <a:extLst>
              <a:ext uri="{FF2B5EF4-FFF2-40B4-BE49-F238E27FC236}">
                <a16:creationId xmlns:a16="http://schemas.microsoft.com/office/drawing/2014/main" id="{6B51AD35-DE7A-4F98-90DC-0903C1C9BFC6}"/>
              </a:ext>
            </a:extLst>
          </p:cNvPr>
          <p:cNvSpPr txBox="1"/>
          <p:nvPr/>
        </p:nvSpPr>
        <p:spPr>
          <a:xfrm>
            <a:off x="5042192" y="5269499"/>
            <a:ext cx="2107617" cy="285271"/>
          </a:xfrm>
          <a:prstGeom prst="rect">
            <a:avLst/>
          </a:prstGeom>
          <a:noFill/>
        </p:spPr>
        <p:txBody>
          <a:bodyPr wrap="square" rtlCol="0" anchor="t" anchorCtr="0">
            <a:spAutoFit/>
          </a:bodyPr>
          <a:lstStyle/>
          <a:p>
            <a:pPr algn="ctr">
              <a:lnSpc>
                <a:spcPts val="1600"/>
              </a:lnSpc>
            </a:pPr>
            <a:r>
              <a:rPr lang="en-US" sz="1100" dirty="0"/>
              <a:t>Submission Due</a:t>
            </a:r>
          </a:p>
        </p:txBody>
      </p:sp>
      <p:sp>
        <p:nvSpPr>
          <p:cNvPr id="154" name="TextBox 153">
            <a:extLst>
              <a:ext uri="{FF2B5EF4-FFF2-40B4-BE49-F238E27FC236}">
                <a16:creationId xmlns:a16="http://schemas.microsoft.com/office/drawing/2014/main" id="{1202D85A-772D-434F-914B-5309160DE1E2}"/>
              </a:ext>
            </a:extLst>
          </p:cNvPr>
          <p:cNvSpPr txBox="1"/>
          <p:nvPr/>
        </p:nvSpPr>
        <p:spPr>
          <a:xfrm>
            <a:off x="9502136" y="2307806"/>
            <a:ext cx="600228" cy="323165"/>
          </a:xfrm>
          <a:prstGeom prst="rect">
            <a:avLst/>
          </a:prstGeom>
          <a:noFill/>
        </p:spPr>
        <p:txBody>
          <a:bodyPr wrap="none" rtlCol="0" anchor="ctr" anchorCtr="0">
            <a:spAutoFit/>
          </a:bodyPr>
          <a:lstStyle/>
          <a:p>
            <a:pPr algn="ctr"/>
            <a:r>
              <a:rPr lang="en-US" sz="1500" b="1" dirty="0">
                <a:solidFill>
                  <a:schemeClr val="accent2"/>
                </a:solidFill>
              </a:rPr>
              <a:t>Date</a:t>
            </a:r>
          </a:p>
        </p:txBody>
      </p:sp>
      <p:sp>
        <p:nvSpPr>
          <p:cNvPr id="155" name="TextBox 154">
            <a:extLst>
              <a:ext uri="{FF2B5EF4-FFF2-40B4-BE49-F238E27FC236}">
                <a16:creationId xmlns:a16="http://schemas.microsoft.com/office/drawing/2014/main" id="{6813A720-E2A2-4A23-8C47-9909110F114A}"/>
              </a:ext>
            </a:extLst>
          </p:cNvPr>
          <p:cNvSpPr txBox="1"/>
          <p:nvPr/>
        </p:nvSpPr>
        <p:spPr>
          <a:xfrm>
            <a:off x="8875030" y="1774081"/>
            <a:ext cx="1854441" cy="490455"/>
          </a:xfrm>
          <a:prstGeom prst="rect">
            <a:avLst/>
          </a:prstGeom>
          <a:noFill/>
        </p:spPr>
        <p:txBody>
          <a:bodyPr wrap="square" rtlCol="0" anchor="b" anchorCtr="0">
            <a:spAutoFit/>
          </a:bodyPr>
          <a:lstStyle/>
          <a:p>
            <a:pPr algn="ctr">
              <a:lnSpc>
                <a:spcPts val="1600"/>
              </a:lnSpc>
            </a:pPr>
            <a:r>
              <a:rPr lang="en-US" sz="1100" dirty="0"/>
              <a:t>Meetings with shortlisted vendors</a:t>
            </a:r>
          </a:p>
        </p:txBody>
      </p:sp>
      <p:sp>
        <p:nvSpPr>
          <p:cNvPr id="157" name="TextBox 156">
            <a:extLst>
              <a:ext uri="{FF2B5EF4-FFF2-40B4-BE49-F238E27FC236}">
                <a16:creationId xmlns:a16="http://schemas.microsoft.com/office/drawing/2014/main" id="{06EC5F35-4CA0-4D11-B606-B26DB1B1083B}"/>
              </a:ext>
            </a:extLst>
          </p:cNvPr>
          <p:cNvSpPr txBox="1"/>
          <p:nvPr/>
        </p:nvSpPr>
        <p:spPr>
          <a:xfrm>
            <a:off x="8266718" y="4934128"/>
            <a:ext cx="600229" cy="323165"/>
          </a:xfrm>
          <a:prstGeom prst="rect">
            <a:avLst/>
          </a:prstGeom>
          <a:noFill/>
        </p:spPr>
        <p:txBody>
          <a:bodyPr wrap="none" rtlCol="0" anchor="ctr" anchorCtr="0">
            <a:spAutoFit/>
          </a:bodyPr>
          <a:lstStyle/>
          <a:p>
            <a:pPr algn="ctr"/>
            <a:r>
              <a:rPr lang="en-US" sz="1500" b="1" dirty="0">
                <a:solidFill>
                  <a:schemeClr val="accent2"/>
                </a:solidFill>
              </a:rPr>
              <a:t>Date</a:t>
            </a:r>
          </a:p>
        </p:txBody>
      </p:sp>
      <p:sp>
        <p:nvSpPr>
          <p:cNvPr id="158" name="TextBox 157">
            <a:extLst>
              <a:ext uri="{FF2B5EF4-FFF2-40B4-BE49-F238E27FC236}">
                <a16:creationId xmlns:a16="http://schemas.microsoft.com/office/drawing/2014/main" id="{D802A2C4-10EE-4212-A13B-DDD7F5BD78E5}"/>
              </a:ext>
            </a:extLst>
          </p:cNvPr>
          <p:cNvSpPr txBox="1"/>
          <p:nvPr/>
        </p:nvSpPr>
        <p:spPr>
          <a:xfrm>
            <a:off x="7513025" y="5269499"/>
            <a:ext cx="2107617" cy="285271"/>
          </a:xfrm>
          <a:prstGeom prst="rect">
            <a:avLst/>
          </a:prstGeom>
          <a:noFill/>
        </p:spPr>
        <p:txBody>
          <a:bodyPr wrap="square" rtlCol="0" anchor="t" anchorCtr="0">
            <a:spAutoFit/>
          </a:bodyPr>
          <a:lstStyle/>
          <a:p>
            <a:pPr algn="ctr">
              <a:lnSpc>
                <a:spcPts val="1600"/>
              </a:lnSpc>
            </a:pPr>
            <a:r>
              <a:rPr lang="en-US" sz="1100" dirty="0"/>
              <a:t>Shortest Top Contenders</a:t>
            </a:r>
          </a:p>
        </p:txBody>
      </p:sp>
      <p:sp>
        <p:nvSpPr>
          <p:cNvPr id="160" name="TextBox 159">
            <a:extLst>
              <a:ext uri="{FF2B5EF4-FFF2-40B4-BE49-F238E27FC236}">
                <a16:creationId xmlns:a16="http://schemas.microsoft.com/office/drawing/2014/main" id="{A848BB2C-4677-4BF8-94D3-CA9A709C7374}"/>
              </a:ext>
            </a:extLst>
          </p:cNvPr>
          <p:cNvSpPr txBox="1"/>
          <p:nvPr/>
        </p:nvSpPr>
        <p:spPr>
          <a:xfrm>
            <a:off x="10737551" y="4934128"/>
            <a:ext cx="600229" cy="323165"/>
          </a:xfrm>
          <a:prstGeom prst="rect">
            <a:avLst/>
          </a:prstGeom>
          <a:noFill/>
        </p:spPr>
        <p:txBody>
          <a:bodyPr wrap="none" rtlCol="0" anchor="ctr" anchorCtr="0">
            <a:spAutoFit/>
          </a:bodyPr>
          <a:lstStyle/>
          <a:p>
            <a:pPr algn="ctr"/>
            <a:r>
              <a:rPr lang="en-US" sz="1500" b="1" dirty="0">
                <a:solidFill>
                  <a:schemeClr val="accent2"/>
                </a:solidFill>
              </a:rPr>
              <a:t>Date</a:t>
            </a:r>
          </a:p>
        </p:txBody>
      </p:sp>
      <p:sp>
        <p:nvSpPr>
          <p:cNvPr id="161" name="TextBox 160">
            <a:extLst>
              <a:ext uri="{FF2B5EF4-FFF2-40B4-BE49-F238E27FC236}">
                <a16:creationId xmlns:a16="http://schemas.microsoft.com/office/drawing/2014/main" id="{33877B6F-41B3-435E-9052-2840FA9AF364}"/>
              </a:ext>
            </a:extLst>
          </p:cNvPr>
          <p:cNvSpPr txBox="1"/>
          <p:nvPr/>
        </p:nvSpPr>
        <p:spPr>
          <a:xfrm>
            <a:off x="9983856" y="5269499"/>
            <a:ext cx="2107617" cy="285271"/>
          </a:xfrm>
          <a:prstGeom prst="rect">
            <a:avLst/>
          </a:prstGeom>
          <a:noFill/>
        </p:spPr>
        <p:txBody>
          <a:bodyPr wrap="square" rtlCol="0" anchor="t" anchorCtr="0">
            <a:spAutoFit/>
          </a:bodyPr>
          <a:lstStyle/>
          <a:p>
            <a:pPr algn="ctr">
              <a:lnSpc>
                <a:spcPts val="1600"/>
              </a:lnSpc>
            </a:pPr>
            <a:r>
              <a:rPr lang="en-US" sz="1100" dirty="0"/>
              <a:t>Vendor Selection</a:t>
            </a:r>
          </a:p>
        </p:txBody>
      </p:sp>
      <p:sp>
        <p:nvSpPr>
          <p:cNvPr id="164" name="TextBox 163">
            <a:extLst>
              <a:ext uri="{FF2B5EF4-FFF2-40B4-BE49-F238E27FC236}">
                <a16:creationId xmlns:a16="http://schemas.microsoft.com/office/drawing/2014/main" id="{01F85477-9549-4D66-8B4F-E47D7879658B}"/>
              </a:ext>
            </a:extLst>
          </p:cNvPr>
          <p:cNvSpPr txBox="1"/>
          <p:nvPr/>
        </p:nvSpPr>
        <p:spPr>
          <a:xfrm>
            <a:off x="1543050" y="733425"/>
            <a:ext cx="9077325" cy="553998"/>
          </a:xfrm>
          <a:prstGeom prst="rect">
            <a:avLst/>
          </a:prstGeom>
          <a:noFill/>
        </p:spPr>
        <p:txBody>
          <a:bodyPr wrap="square" rtlCol="0">
            <a:spAutoFit/>
          </a:bodyPr>
          <a:lstStyle/>
          <a:p>
            <a:pPr algn="ctr"/>
            <a:r>
              <a:rPr lang="en-US" sz="3000" b="1" dirty="0">
                <a:solidFill>
                  <a:schemeClr val="accent2"/>
                </a:solidFill>
              </a:rPr>
              <a:t>RFP, Submission &amp; Award Timeline</a:t>
            </a:r>
          </a:p>
        </p:txBody>
      </p:sp>
    </p:spTree>
    <p:extLst>
      <p:ext uri="{BB962C8B-B14F-4D97-AF65-F5344CB8AC3E}">
        <p14:creationId xmlns:p14="http://schemas.microsoft.com/office/powerpoint/2010/main" val="133050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1">
            <a:extLst>
              <a:ext uri="{FF2B5EF4-FFF2-40B4-BE49-F238E27FC236}">
                <a16:creationId xmlns:a16="http://schemas.microsoft.com/office/drawing/2014/main" id="{B1605705-37F0-B6B1-5225-4D2682A25D7E}"/>
              </a:ext>
            </a:extLst>
          </p:cNvPr>
          <p:cNvSpPr/>
          <p:nvPr/>
        </p:nvSpPr>
        <p:spPr>
          <a:xfrm>
            <a:off x="6257" y="-65904"/>
            <a:ext cx="4950692" cy="6923903"/>
          </a:xfrm>
          <a:prstGeom prst="rect">
            <a:avLst/>
          </a:prstGeom>
          <a:blipFill>
            <a:blip r:embed="rId3" cstate="screen">
              <a:extLst>
                <a:ext uri="{28A0092B-C50C-407E-A947-70E740481C1C}">
                  <a14:useLocalDpi xmlns:a14="http://schemas.microsoft.com/office/drawing/2010/main"/>
                </a:ext>
              </a:extLst>
            </a:blip>
            <a:stretch>
              <a:fillRect/>
            </a:stretch>
          </a:bli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dirty="0"/>
              <a:t> </a:t>
            </a:r>
          </a:p>
        </p:txBody>
      </p:sp>
      <p:sp>
        <p:nvSpPr>
          <p:cNvPr id="3" name="TextBox 2">
            <a:extLst>
              <a:ext uri="{FF2B5EF4-FFF2-40B4-BE49-F238E27FC236}">
                <a16:creationId xmlns:a16="http://schemas.microsoft.com/office/drawing/2014/main" id="{D0B1DA3D-5444-456C-A3C4-33D2BCD38E51}"/>
              </a:ext>
            </a:extLst>
          </p:cNvPr>
          <p:cNvSpPr txBox="1"/>
          <p:nvPr/>
        </p:nvSpPr>
        <p:spPr>
          <a:xfrm>
            <a:off x="2826701" y="607076"/>
            <a:ext cx="8551344" cy="553998"/>
          </a:xfrm>
          <a:prstGeom prst="rect">
            <a:avLst/>
          </a:prstGeom>
          <a:noFill/>
        </p:spPr>
        <p:txBody>
          <a:bodyPr wrap="square" rtlCol="0">
            <a:spAutoFit/>
          </a:bodyPr>
          <a:lstStyle/>
          <a:p>
            <a:pPr algn="r"/>
            <a:r>
              <a:rPr lang="en-US" sz="3000" b="1" dirty="0">
                <a:solidFill>
                  <a:schemeClr val="tx1">
                    <a:lumMod val="50000"/>
                    <a:lumOff val="50000"/>
                  </a:schemeClr>
                </a:solidFill>
              </a:rPr>
              <a:t>How to submit your proposal</a:t>
            </a:r>
          </a:p>
        </p:txBody>
      </p:sp>
      <p:sp>
        <p:nvSpPr>
          <p:cNvPr id="22" name="Rectangle 21">
            <a:extLst>
              <a:ext uri="{FF2B5EF4-FFF2-40B4-BE49-F238E27FC236}">
                <a16:creationId xmlns:a16="http://schemas.microsoft.com/office/drawing/2014/main" id="{7614541B-0168-43BC-8884-8F522163461A}"/>
              </a:ext>
            </a:extLst>
          </p:cNvPr>
          <p:cNvSpPr/>
          <p:nvPr/>
        </p:nvSpPr>
        <p:spPr>
          <a:xfrm>
            <a:off x="3086100" y="2079171"/>
            <a:ext cx="108160" cy="1837038"/>
          </a:xfrm>
          <a:prstGeom prst="rect">
            <a:avLst/>
          </a:prstGeom>
          <a:solidFill>
            <a:schemeClr val="accent2">
              <a:alpha val="80000"/>
            </a:schemeClr>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1769B5-693C-44CB-B11A-E37EBA051FC9}"/>
              </a:ext>
            </a:extLst>
          </p:cNvPr>
          <p:cNvSpPr/>
          <p:nvPr/>
        </p:nvSpPr>
        <p:spPr>
          <a:xfrm>
            <a:off x="3194260" y="2079171"/>
            <a:ext cx="8183785" cy="1837038"/>
          </a:xfrm>
          <a:prstGeom prst="rect">
            <a:avLst/>
          </a:prstGeom>
          <a:solidFill>
            <a:schemeClr val="bg1"/>
          </a:solidFill>
          <a:ln>
            <a:solidFill>
              <a:schemeClr val="bg1">
                <a:alpha val="15000"/>
              </a:schemeClr>
            </a:solidFill>
          </a:ln>
          <a:effectLst>
            <a:outerShdw blurRad="254000" dist="127000" dir="8100000" algn="tr" rotWithShape="0">
              <a:srgbClr val="378FF2">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53D12B-AA19-45C8-88F1-68B661253DD4}"/>
              </a:ext>
            </a:extLst>
          </p:cNvPr>
          <p:cNvSpPr txBox="1"/>
          <p:nvPr/>
        </p:nvSpPr>
        <p:spPr>
          <a:xfrm>
            <a:off x="6139373" y="2478350"/>
            <a:ext cx="4418197" cy="1038682"/>
          </a:xfrm>
          <a:prstGeom prst="rect">
            <a:avLst/>
          </a:prstGeom>
          <a:noFill/>
        </p:spPr>
        <p:txBody>
          <a:bodyPr wrap="none" rtlCol="0" anchor="ctr" anchorCtr="0">
            <a:spAutoFit/>
          </a:bodyPr>
          <a:lstStyle/>
          <a:p>
            <a:pPr>
              <a:lnSpc>
                <a:spcPts val="1700"/>
              </a:lnSpc>
              <a:spcAft>
                <a:spcPts val="1200"/>
              </a:spcAft>
            </a:pPr>
            <a:r>
              <a:rPr lang="en-US" sz="1100" b="1" dirty="0"/>
              <a:t>Name:</a:t>
            </a:r>
            <a:r>
              <a:rPr lang="en-US" sz="1100" dirty="0"/>
              <a:t>		Name of company and any contact info</a:t>
            </a:r>
          </a:p>
          <a:p>
            <a:pPr>
              <a:lnSpc>
                <a:spcPts val="1700"/>
              </a:lnSpc>
              <a:spcAft>
                <a:spcPts val="1200"/>
              </a:spcAft>
            </a:pPr>
            <a:r>
              <a:rPr lang="en-US" sz="1100" b="1" dirty="0"/>
              <a:t>Location Address :</a:t>
            </a:r>
            <a:r>
              <a:rPr lang="en-US" sz="1100" dirty="0"/>
              <a:t>	Add location address</a:t>
            </a:r>
          </a:p>
          <a:p>
            <a:pPr>
              <a:lnSpc>
                <a:spcPts val="1700"/>
              </a:lnSpc>
              <a:spcAft>
                <a:spcPts val="1200"/>
              </a:spcAft>
            </a:pPr>
            <a:r>
              <a:rPr lang="en-US" sz="1100" b="1" dirty="0"/>
              <a:t>Postal Address:</a:t>
            </a:r>
            <a:r>
              <a:rPr lang="en-US" sz="1100" dirty="0"/>
              <a:t>	Add postal address here</a:t>
            </a:r>
          </a:p>
        </p:txBody>
      </p:sp>
      <p:sp>
        <p:nvSpPr>
          <p:cNvPr id="25" name="TextBox 24">
            <a:extLst>
              <a:ext uri="{FF2B5EF4-FFF2-40B4-BE49-F238E27FC236}">
                <a16:creationId xmlns:a16="http://schemas.microsoft.com/office/drawing/2014/main" id="{353E83C6-2B0B-4297-889C-119C2D827D93}"/>
              </a:ext>
            </a:extLst>
          </p:cNvPr>
          <p:cNvSpPr txBox="1"/>
          <p:nvPr/>
        </p:nvSpPr>
        <p:spPr>
          <a:xfrm>
            <a:off x="3645043" y="2601813"/>
            <a:ext cx="1521763" cy="791755"/>
          </a:xfrm>
          <a:prstGeom prst="rect">
            <a:avLst/>
          </a:prstGeom>
          <a:noFill/>
        </p:spPr>
        <p:txBody>
          <a:bodyPr wrap="none" rtlCol="0" anchor="ctr" anchorCtr="0">
            <a:spAutoFit/>
          </a:bodyPr>
          <a:lstStyle/>
          <a:p>
            <a:pPr>
              <a:lnSpc>
                <a:spcPts val="2800"/>
              </a:lnSpc>
            </a:pPr>
            <a:r>
              <a:rPr lang="en-US" sz="2000" dirty="0">
                <a:solidFill>
                  <a:schemeClr val="accent2"/>
                </a:solidFill>
              </a:rPr>
              <a:t>For Physical</a:t>
            </a:r>
          </a:p>
          <a:p>
            <a:pPr>
              <a:lnSpc>
                <a:spcPts val="2800"/>
              </a:lnSpc>
            </a:pPr>
            <a:r>
              <a:rPr lang="en-US" sz="2000" dirty="0">
                <a:solidFill>
                  <a:schemeClr val="accent2"/>
                </a:solidFill>
              </a:rPr>
              <a:t>Submission</a:t>
            </a:r>
          </a:p>
        </p:txBody>
      </p:sp>
      <p:grpSp>
        <p:nvGrpSpPr>
          <p:cNvPr id="24" name="Group 23">
            <a:extLst>
              <a:ext uri="{FF2B5EF4-FFF2-40B4-BE49-F238E27FC236}">
                <a16:creationId xmlns:a16="http://schemas.microsoft.com/office/drawing/2014/main" id="{1982929F-43AD-4F6C-8587-717CA8ABFEB9}"/>
              </a:ext>
            </a:extLst>
          </p:cNvPr>
          <p:cNvGrpSpPr/>
          <p:nvPr/>
        </p:nvGrpSpPr>
        <p:grpSpPr>
          <a:xfrm>
            <a:off x="5303831" y="4518701"/>
            <a:ext cx="6074214" cy="1612361"/>
            <a:chOff x="5303831" y="4457605"/>
            <a:chExt cx="6074214" cy="1612361"/>
          </a:xfrm>
        </p:grpSpPr>
        <p:sp>
          <p:nvSpPr>
            <p:cNvPr id="26" name="Rectangle 25">
              <a:extLst>
                <a:ext uri="{FF2B5EF4-FFF2-40B4-BE49-F238E27FC236}">
                  <a16:creationId xmlns:a16="http://schemas.microsoft.com/office/drawing/2014/main" id="{111889DE-2D76-4DAE-BC64-7911423F85A9}"/>
                </a:ext>
              </a:extLst>
            </p:cNvPr>
            <p:cNvSpPr/>
            <p:nvPr/>
          </p:nvSpPr>
          <p:spPr>
            <a:xfrm>
              <a:off x="5376607" y="5092700"/>
              <a:ext cx="1769225" cy="977266"/>
            </a:xfrm>
            <a:prstGeom prst="rect">
              <a:avLst/>
            </a:prstGeom>
            <a:solidFill>
              <a:schemeClr val="bg1">
                <a:alpha val="30000"/>
              </a:schemeClr>
            </a:solidFill>
            <a:ln>
              <a:solidFill>
                <a:schemeClr val="accent2"/>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18288" rtlCol="0" anchor="ctr" anchorCtr="0">
              <a:noAutofit/>
            </a:bodyPr>
            <a:lstStyle/>
            <a:p>
              <a:pPr algn="ctr">
                <a:lnSpc>
                  <a:spcPts val="1800"/>
                </a:lnSpc>
              </a:pPr>
              <a:r>
                <a:rPr lang="en-US" sz="1200" b="1" dirty="0">
                  <a:solidFill>
                    <a:schemeClr val="tx2"/>
                  </a:solidFill>
                  <a:cs typeface="Mongolian Baiti" panose="03000500000000000000" pitchFamily="66" charset="0"/>
                </a:rPr>
                <a:t>Your website portal if required</a:t>
              </a:r>
            </a:p>
          </p:txBody>
        </p:sp>
        <p:sp>
          <p:nvSpPr>
            <p:cNvPr id="27" name="Rectangle 26">
              <a:extLst>
                <a:ext uri="{FF2B5EF4-FFF2-40B4-BE49-F238E27FC236}">
                  <a16:creationId xmlns:a16="http://schemas.microsoft.com/office/drawing/2014/main" id="{9E6FE055-E361-42A4-AC32-6D714D1ABAF0}"/>
                </a:ext>
              </a:extLst>
            </p:cNvPr>
            <p:cNvSpPr/>
            <p:nvPr/>
          </p:nvSpPr>
          <p:spPr>
            <a:xfrm>
              <a:off x="7492714" y="5092700"/>
              <a:ext cx="1769225" cy="977266"/>
            </a:xfrm>
            <a:prstGeom prst="rect">
              <a:avLst/>
            </a:prstGeom>
            <a:solidFill>
              <a:schemeClr val="bg1">
                <a:alpha val="30000"/>
              </a:schemeClr>
            </a:solidFill>
            <a:ln>
              <a:solidFill>
                <a:schemeClr val="accent2"/>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18288" rtlCol="0" anchor="ctr" anchorCtr="0">
              <a:noAutofit/>
            </a:bodyPr>
            <a:lstStyle/>
            <a:p>
              <a:pPr algn="ctr">
                <a:lnSpc>
                  <a:spcPts val="1800"/>
                </a:lnSpc>
              </a:pPr>
              <a:r>
                <a:rPr lang="en-US" sz="1200" b="1" dirty="0">
                  <a:solidFill>
                    <a:schemeClr val="tx2"/>
                  </a:solidFill>
                  <a:cs typeface="Mongolian Baiti" panose="03000500000000000000" pitchFamily="66" charset="0"/>
                </a:rPr>
                <a:t>Contact Email</a:t>
              </a:r>
            </a:p>
          </p:txBody>
        </p:sp>
        <p:sp>
          <p:nvSpPr>
            <p:cNvPr id="28" name="Rectangle 27">
              <a:extLst>
                <a:ext uri="{FF2B5EF4-FFF2-40B4-BE49-F238E27FC236}">
                  <a16:creationId xmlns:a16="http://schemas.microsoft.com/office/drawing/2014/main" id="{CE87B0B9-BF05-4D0A-B904-B2122D6DB798}"/>
                </a:ext>
              </a:extLst>
            </p:cNvPr>
            <p:cNvSpPr/>
            <p:nvPr/>
          </p:nvSpPr>
          <p:spPr>
            <a:xfrm>
              <a:off x="9608820" y="5092700"/>
              <a:ext cx="1769225" cy="977266"/>
            </a:xfrm>
            <a:prstGeom prst="rect">
              <a:avLst/>
            </a:prstGeom>
            <a:solidFill>
              <a:schemeClr val="bg1">
                <a:alpha val="30000"/>
              </a:schemeClr>
            </a:solidFill>
            <a:ln>
              <a:solidFill>
                <a:schemeClr val="accent2"/>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18288" rtlCol="0" anchor="ctr" anchorCtr="0">
              <a:noAutofit/>
            </a:bodyPr>
            <a:lstStyle/>
            <a:p>
              <a:pPr algn="ctr">
                <a:lnSpc>
                  <a:spcPts val="1800"/>
                </a:lnSpc>
              </a:pPr>
              <a:r>
                <a:rPr lang="en-US" sz="1200" b="1" dirty="0">
                  <a:solidFill>
                    <a:schemeClr val="tx2"/>
                  </a:solidFill>
                  <a:cs typeface="Mongolian Baiti" panose="03000500000000000000" pitchFamily="66" charset="0"/>
                </a:rPr>
                <a:t>Contact Phone </a:t>
              </a:r>
            </a:p>
            <a:p>
              <a:pPr algn="ctr">
                <a:lnSpc>
                  <a:spcPts val="1800"/>
                </a:lnSpc>
              </a:pPr>
              <a:r>
                <a:rPr lang="en-US" sz="1200" b="1" dirty="0">
                  <a:solidFill>
                    <a:schemeClr val="tx2"/>
                  </a:solidFill>
                  <a:cs typeface="Mongolian Baiti" panose="03000500000000000000" pitchFamily="66" charset="0"/>
                </a:rPr>
                <a:t>(123) 345-9900</a:t>
              </a:r>
            </a:p>
          </p:txBody>
        </p:sp>
        <p:sp>
          <p:nvSpPr>
            <p:cNvPr id="29" name="TextBox 28">
              <a:extLst>
                <a:ext uri="{FF2B5EF4-FFF2-40B4-BE49-F238E27FC236}">
                  <a16:creationId xmlns:a16="http://schemas.microsoft.com/office/drawing/2014/main" id="{ED0B3A75-9B58-4AE4-843A-B02587A40B64}"/>
                </a:ext>
              </a:extLst>
            </p:cNvPr>
            <p:cNvSpPr txBox="1"/>
            <p:nvPr/>
          </p:nvSpPr>
          <p:spPr>
            <a:xfrm>
              <a:off x="5303831" y="4457605"/>
              <a:ext cx="4368119" cy="432683"/>
            </a:xfrm>
            <a:prstGeom prst="rect">
              <a:avLst/>
            </a:prstGeom>
            <a:noFill/>
          </p:spPr>
          <p:txBody>
            <a:bodyPr wrap="none" rtlCol="0" anchor="ctr" anchorCtr="0">
              <a:spAutoFit/>
            </a:bodyPr>
            <a:lstStyle/>
            <a:p>
              <a:pPr>
                <a:lnSpc>
                  <a:spcPts val="2800"/>
                </a:lnSpc>
              </a:pPr>
              <a:r>
                <a:rPr lang="en-US" sz="2000" dirty="0">
                  <a:solidFill>
                    <a:schemeClr val="accent2"/>
                  </a:solidFill>
                </a:rPr>
                <a:t>For Electronic Submission or inquiries</a:t>
              </a:r>
            </a:p>
          </p:txBody>
        </p:sp>
      </p:grpSp>
    </p:spTree>
    <p:extLst>
      <p:ext uri="{BB962C8B-B14F-4D97-AF65-F5344CB8AC3E}">
        <p14:creationId xmlns:p14="http://schemas.microsoft.com/office/powerpoint/2010/main" val="201425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64B101-80AC-4DB5-AD98-DB13912EE5FC}"/>
              </a:ext>
            </a:extLst>
          </p:cNvPr>
          <p:cNvSpPr txBox="1"/>
          <p:nvPr/>
        </p:nvSpPr>
        <p:spPr>
          <a:xfrm>
            <a:off x="769256" y="561730"/>
            <a:ext cx="10736943" cy="553998"/>
          </a:xfrm>
          <a:prstGeom prst="rect">
            <a:avLst/>
          </a:prstGeom>
          <a:noFill/>
        </p:spPr>
        <p:txBody>
          <a:bodyPr wrap="square" lIns="0" rtlCol="0">
            <a:spAutoFit/>
          </a:bodyPr>
          <a:lstStyle/>
          <a:p>
            <a:r>
              <a:rPr lang="en-US" sz="3000" b="1" dirty="0">
                <a:solidFill>
                  <a:schemeClr val="tx1">
                    <a:lumMod val="50000"/>
                    <a:lumOff val="50000"/>
                  </a:schemeClr>
                </a:solidFill>
              </a:rPr>
              <a:t>What’s inside this customizable template </a:t>
            </a:r>
            <a:r>
              <a:rPr lang="en-US" sz="3000" b="1" dirty="0">
                <a:solidFill>
                  <a:srgbClr val="FF0000"/>
                </a:solidFill>
              </a:rPr>
              <a:t> </a:t>
            </a:r>
          </a:p>
        </p:txBody>
      </p:sp>
      <p:cxnSp>
        <p:nvCxnSpPr>
          <p:cNvPr id="36" name="Straight Connector 35">
            <a:extLst>
              <a:ext uri="{FF2B5EF4-FFF2-40B4-BE49-F238E27FC236}">
                <a16:creationId xmlns:a16="http://schemas.microsoft.com/office/drawing/2014/main" id="{F985AF8F-CFB7-4403-B566-5B39CC7B7082}"/>
              </a:ext>
            </a:extLst>
          </p:cNvPr>
          <p:cNvCxnSpPr>
            <a:cxnSpLocks/>
          </p:cNvCxnSpPr>
          <p:nvPr/>
        </p:nvCxnSpPr>
        <p:spPr>
          <a:xfrm>
            <a:off x="730500" y="1653400"/>
            <a:ext cx="934921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E84BFDA4-371F-47AE-8FC7-981756DA165B}"/>
              </a:ext>
            </a:extLst>
          </p:cNvPr>
          <p:cNvGrpSpPr/>
          <p:nvPr/>
        </p:nvGrpSpPr>
        <p:grpSpPr>
          <a:xfrm>
            <a:off x="769257" y="3803097"/>
            <a:ext cx="6293359" cy="276999"/>
            <a:chOff x="769257" y="3576356"/>
            <a:chExt cx="6293359" cy="276999"/>
          </a:xfrm>
        </p:grpSpPr>
        <p:sp>
          <p:nvSpPr>
            <p:cNvPr id="10" name="TextBox 9">
              <a:extLst>
                <a:ext uri="{FF2B5EF4-FFF2-40B4-BE49-F238E27FC236}">
                  <a16:creationId xmlns:a16="http://schemas.microsoft.com/office/drawing/2014/main" id="{FE6D3537-C0B8-4D62-A0A3-7FB447FBE4A2}"/>
                </a:ext>
              </a:extLst>
            </p:cNvPr>
            <p:cNvSpPr txBox="1"/>
            <p:nvPr/>
          </p:nvSpPr>
          <p:spPr>
            <a:xfrm>
              <a:off x="769257" y="3576356"/>
              <a:ext cx="81754" cy="276999"/>
            </a:xfrm>
            <a:prstGeom prst="rect">
              <a:avLst/>
            </a:prstGeom>
            <a:noFill/>
          </p:spPr>
          <p:txBody>
            <a:bodyPr wrap="none" lIns="0" rIns="0" rtlCol="0">
              <a:spAutoFit/>
            </a:bodyPr>
            <a:lstStyle/>
            <a:p>
              <a:r>
                <a:rPr lang="en-US" sz="1200" b="1" dirty="0">
                  <a:solidFill>
                    <a:schemeClr val="accent2"/>
                  </a:solidFill>
                </a:rPr>
                <a:t>9</a:t>
              </a:r>
            </a:p>
          </p:txBody>
        </p:sp>
        <p:sp>
          <p:nvSpPr>
            <p:cNvPr id="17" name="TextBox 16">
              <a:extLst>
                <a:ext uri="{FF2B5EF4-FFF2-40B4-BE49-F238E27FC236}">
                  <a16:creationId xmlns:a16="http://schemas.microsoft.com/office/drawing/2014/main" id="{D892CEBC-6560-4C9C-9671-0BFC6AA8E407}"/>
                </a:ext>
              </a:extLst>
            </p:cNvPr>
            <p:cNvSpPr txBox="1"/>
            <p:nvPr/>
          </p:nvSpPr>
          <p:spPr>
            <a:xfrm>
              <a:off x="4323594" y="3576356"/>
              <a:ext cx="163506" cy="276999"/>
            </a:xfrm>
            <a:prstGeom prst="rect">
              <a:avLst/>
            </a:prstGeom>
            <a:noFill/>
          </p:spPr>
          <p:txBody>
            <a:bodyPr wrap="none" lIns="0" rIns="0" rtlCol="0">
              <a:spAutoFit/>
            </a:bodyPr>
            <a:lstStyle/>
            <a:p>
              <a:r>
                <a:rPr lang="en-US" sz="1200" b="1" dirty="0">
                  <a:solidFill>
                    <a:schemeClr val="accent2"/>
                  </a:solidFill>
                </a:rPr>
                <a:t>18</a:t>
              </a:r>
            </a:p>
          </p:txBody>
        </p:sp>
        <p:sp>
          <p:nvSpPr>
            <p:cNvPr id="66" name="TextBox 65">
              <a:extLst>
                <a:ext uri="{FF2B5EF4-FFF2-40B4-BE49-F238E27FC236}">
                  <a16:creationId xmlns:a16="http://schemas.microsoft.com/office/drawing/2014/main" id="{7CE8FD18-EAE5-4CBD-A790-F7F08BB28FC1}"/>
                </a:ext>
              </a:extLst>
            </p:cNvPr>
            <p:cNvSpPr txBox="1"/>
            <p:nvPr/>
          </p:nvSpPr>
          <p:spPr>
            <a:xfrm>
              <a:off x="1226821" y="3576356"/>
              <a:ext cx="1647823" cy="276999"/>
            </a:xfrm>
            <a:prstGeom prst="rect">
              <a:avLst/>
            </a:prstGeom>
            <a:noFill/>
          </p:spPr>
          <p:txBody>
            <a:bodyPr wrap="none" lIns="0" rIns="0" rtlCol="0">
              <a:spAutoFit/>
            </a:bodyPr>
            <a:lstStyle/>
            <a:p>
              <a:r>
                <a:rPr lang="en-US" sz="1200" dirty="0"/>
                <a:t>High level project budget</a:t>
              </a:r>
            </a:p>
          </p:txBody>
        </p:sp>
        <p:sp>
          <p:nvSpPr>
            <p:cNvPr id="74" name="TextBox 73">
              <a:extLst>
                <a:ext uri="{FF2B5EF4-FFF2-40B4-BE49-F238E27FC236}">
                  <a16:creationId xmlns:a16="http://schemas.microsoft.com/office/drawing/2014/main" id="{94FAA0E4-A138-44DD-AD9A-1FFBAEB2F252}"/>
                </a:ext>
              </a:extLst>
            </p:cNvPr>
            <p:cNvSpPr txBox="1"/>
            <p:nvPr/>
          </p:nvSpPr>
          <p:spPr>
            <a:xfrm>
              <a:off x="4781158" y="3576356"/>
              <a:ext cx="2281458" cy="276999"/>
            </a:xfrm>
            <a:prstGeom prst="rect">
              <a:avLst/>
            </a:prstGeom>
            <a:noFill/>
          </p:spPr>
          <p:txBody>
            <a:bodyPr wrap="none" lIns="0" rIns="0" rtlCol="0">
              <a:spAutoFit/>
            </a:bodyPr>
            <a:lstStyle/>
            <a:p>
              <a:r>
                <a:rPr lang="en-US" sz="1200" dirty="0"/>
                <a:t>RFP, Submission &amp; Award Timeline</a:t>
              </a:r>
            </a:p>
          </p:txBody>
        </p:sp>
      </p:grpSp>
      <p:grpSp>
        <p:nvGrpSpPr>
          <p:cNvPr id="100" name="Group 99">
            <a:extLst>
              <a:ext uri="{FF2B5EF4-FFF2-40B4-BE49-F238E27FC236}">
                <a16:creationId xmlns:a16="http://schemas.microsoft.com/office/drawing/2014/main" id="{9637C5F3-8A76-4FD1-9F36-5FBA3F34E760}"/>
              </a:ext>
            </a:extLst>
          </p:cNvPr>
          <p:cNvGrpSpPr/>
          <p:nvPr/>
        </p:nvGrpSpPr>
        <p:grpSpPr>
          <a:xfrm>
            <a:off x="769257" y="4177201"/>
            <a:ext cx="5923258" cy="276999"/>
            <a:chOff x="769257" y="3929820"/>
            <a:chExt cx="5923258" cy="276999"/>
          </a:xfrm>
        </p:grpSpPr>
        <p:sp>
          <p:nvSpPr>
            <p:cNvPr id="11" name="TextBox 10">
              <a:extLst>
                <a:ext uri="{FF2B5EF4-FFF2-40B4-BE49-F238E27FC236}">
                  <a16:creationId xmlns:a16="http://schemas.microsoft.com/office/drawing/2014/main" id="{D15B5A38-34DC-45D6-B4B0-DB31EF0435BA}"/>
                </a:ext>
              </a:extLst>
            </p:cNvPr>
            <p:cNvSpPr txBox="1"/>
            <p:nvPr/>
          </p:nvSpPr>
          <p:spPr>
            <a:xfrm>
              <a:off x="769257" y="3929820"/>
              <a:ext cx="165110" cy="276999"/>
            </a:xfrm>
            <a:prstGeom prst="rect">
              <a:avLst/>
            </a:prstGeom>
            <a:noFill/>
          </p:spPr>
          <p:txBody>
            <a:bodyPr wrap="none" lIns="0" rIns="0" rtlCol="0">
              <a:spAutoFit/>
            </a:bodyPr>
            <a:lstStyle/>
            <a:p>
              <a:r>
                <a:rPr lang="en-US" sz="1200" b="1" dirty="0">
                  <a:solidFill>
                    <a:schemeClr val="accent2"/>
                  </a:solidFill>
                </a:rPr>
                <a:t>10</a:t>
              </a:r>
            </a:p>
          </p:txBody>
        </p:sp>
        <p:sp>
          <p:nvSpPr>
            <p:cNvPr id="18" name="TextBox 17">
              <a:extLst>
                <a:ext uri="{FF2B5EF4-FFF2-40B4-BE49-F238E27FC236}">
                  <a16:creationId xmlns:a16="http://schemas.microsoft.com/office/drawing/2014/main" id="{8359BE05-1546-4221-82D3-C8AACE3BA12C}"/>
                </a:ext>
              </a:extLst>
            </p:cNvPr>
            <p:cNvSpPr txBox="1"/>
            <p:nvPr/>
          </p:nvSpPr>
          <p:spPr>
            <a:xfrm>
              <a:off x="4323594" y="3929820"/>
              <a:ext cx="163506" cy="276999"/>
            </a:xfrm>
            <a:prstGeom prst="rect">
              <a:avLst/>
            </a:prstGeom>
            <a:noFill/>
          </p:spPr>
          <p:txBody>
            <a:bodyPr wrap="none" lIns="0" rIns="0" rtlCol="0">
              <a:spAutoFit/>
            </a:bodyPr>
            <a:lstStyle/>
            <a:p>
              <a:r>
                <a:rPr lang="en-US" sz="1200" b="1" dirty="0">
                  <a:solidFill>
                    <a:schemeClr val="accent2"/>
                  </a:solidFill>
                </a:rPr>
                <a:t>19</a:t>
              </a:r>
            </a:p>
          </p:txBody>
        </p:sp>
        <p:sp>
          <p:nvSpPr>
            <p:cNvPr id="67" name="TextBox 66">
              <a:extLst>
                <a:ext uri="{FF2B5EF4-FFF2-40B4-BE49-F238E27FC236}">
                  <a16:creationId xmlns:a16="http://schemas.microsoft.com/office/drawing/2014/main" id="{CEFC3331-6698-4E62-9A45-3B3EF4CF2E53}"/>
                </a:ext>
              </a:extLst>
            </p:cNvPr>
            <p:cNvSpPr txBox="1"/>
            <p:nvPr/>
          </p:nvSpPr>
          <p:spPr>
            <a:xfrm>
              <a:off x="1226821" y="3929820"/>
              <a:ext cx="1536703" cy="276999"/>
            </a:xfrm>
            <a:prstGeom prst="rect">
              <a:avLst/>
            </a:prstGeom>
            <a:noFill/>
          </p:spPr>
          <p:txBody>
            <a:bodyPr wrap="none" lIns="0" rIns="0" rtlCol="0">
              <a:spAutoFit/>
            </a:bodyPr>
            <a:lstStyle/>
            <a:p>
              <a:r>
                <a:rPr lang="en-US" sz="1200" dirty="0"/>
                <a:t>Requirement to Qualify</a:t>
              </a:r>
            </a:p>
          </p:txBody>
        </p:sp>
        <p:sp>
          <p:nvSpPr>
            <p:cNvPr id="75" name="TextBox 74">
              <a:extLst>
                <a:ext uri="{FF2B5EF4-FFF2-40B4-BE49-F238E27FC236}">
                  <a16:creationId xmlns:a16="http://schemas.microsoft.com/office/drawing/2014/main" id="{6BFC3773-528A-42A6-A74B-21E26740E931}"/>
                </a:ext>
              </a:extLst>
            </p:cNvPr>
            <p:cNvSpPr txBox="1"/>
            <p:nvPr/>
          </p:nvSpPr>
          <p:spPr>
            <a:xfrm>
              <a:off x="4781158" y="3929820"/>
              <a:ext cx="1911357" cy="276999"/>
            </a:xfrm>
            <a:prstGeom prst="rect">
              <a:avLst/>
            </a:prstGeom>
            <a:noFill/>
          </p:spPr>
          <p:txBody>
            <a:bodyPr wrap="none" lIns="0" rIns="0" rtlCol="0">
              <a:spAutoFit/>
            </a:bodyPr>
            <a:lstStyle/>
            <a:p>
              <a:r>
                <a:rPr lang="en-US" sz="1200" dirty="0"/>
                <a:t>How to submit your proposal</a:t>
              </a:r>
            </a:p>
          </p:txBody>
        </p:sp>
      </p:grpSp>
      <p:grpSp>
        <p:nvGrpSpPr>
          <p:cNvPr id="94" name="Group 93">
            <a:extLst>
              <a:ext uri="{FF2B5EF4-FFF2-40B4-BE49-F238E27FC236}">
                <a16:creationId xmlns:a16="http://schemas.microsoft.com/office/drawing/2014/main" id="{CEC41AEC-321B-4DA9-BB24-E934A6CF739A}"/>
              </a:ext>
            </a:extLst>
          </p:cNvPr>
          <p:cNvGrpSpPr/>
          <p:nvPr/>
        </p:nvGrpSpPr>
        <p:grpSpPr>
          <a:xfrm>
            <a:off x="769257" y="1932602"/>
            <a:ext cx="5080720" cy="276999"/>
            <a:chOff x="769257" y="1809046"/>
            <a:chExt cx="5080720" cy="276999"/>
          </a:xfrm>
        </p:grpSpPr>
        <p:sp>
          <p:nvSpPr>
            <p:cNvPr id="5" name="TextBox 4">
              <a:extLst>
                <a:ext uri="{FF2B5EF4-FFF2-40B4-BE49-F238E27FC236}">
                  <a16:creationId xmlns:a16="http://schemas.microsoft.com/office/drawing/2014/main" id="{641C0C56-518F-4C00-9AD9-56A6D716615D}"/>
                </a:ext>
              </a:extLst>
            </p:cNvPr>
            <p:cNvSpPr txBox="1"/>
            <p:nvPr/>
          </p:nvSpPr>
          <p:spPr>
            <a:xfrm>
              <a:off x="769257" y="1809046"/>
              <a:ext cx="81754" cy="276999"/>
            </a:xfrm>
            <a:prstGeom prst="rect">
              <a:avLst/>
            </a:prstGeom>
            <a:noFill/>
          </p:spPr>
          <p:txBody>
            <a:bodyPr wrap="none" lIns="0" tIns="45720" rIns="0" bIns="45720" rtlCol="0" anchor="t">
              <a:spAutoFit/>
            </a:bodyPr>
            <a:lstStyle/>
            <a:p>
              <a:r>
                <a:rPr lang="en-US" sz="1200" b="1" dirty="0">
                  <a:solidFill>
                    <a:schemeClr val="accent2"/>
                  </a:solidFill>
                </a:rPr>
                <a:t>3</a:t>
              </a:r>
            </a:p>
          </p:txBody>
        </p:sp>
        <p:sp>
          <p:nvSpPr>
            <p:cNvPr id="12" name="TextBox 11">
              <a:extLst>
                <a:ext uri="{FF2B5EF4-FFF2-40B4-BE49-F238E27FC236}">
                  <a16:creationId xmlns:a16="http://schemas.microsoft.com/office/drawing/2014/main" id="{7A284571-4351-4284-89AE-CD1908AF4FD2}"/>
                </a:ext>
              </a:extLst>
            </p:cNvPr>
            <p:cNvSpPr txBox="1"/>
            <p:nvPr/>
          </p:nvSpPr>
          <p:spPr>
            <a:xfrm>
              <a:off x="4323594" y="1809046"/>
              <a:ext cx="163506" cy="276999"/>
            </a:xfrm>
            <a:prstGeom prst="rect">
              <a:avLst/>
            </a:prstGeom>
            <a:noFill/>
          </p:spPr>
          <p:txBody>
            <a:bodyPr wrap="none" lIns="0" rIns="0" rtlCol="0">
              <a:spAutoFit/>
            </a:bodyPr>
            <a:lstStyle/>
            <a:p>
              <a:r>
                <a:rPr lang="en-US" sz="1200" b="1" dirty="0">
                  <a:solidFill>
                    <a:schemeClr val="accent2"/>
                  </a:solidFill>
                </a:rPr>
                <a:t>11</a:t>
              </a:r>
            </a:p>
          </p:txBody>
        </p:sp>
        <p:sp>
          <p:nvSpPr>
            <p:cNvPr id="68" name="TextBox 67">
              <a:extLst>
                <a:ext uri="{FF2B5EF4-FFF2-40B4-BE49-F238E27FC236}">
                  <a16:creationId xmlns:a16="http://schemas.microsoft.com/office/drawing/2014/main" id="{19131E1C-DB0C-4FEF-9465-AB629F80F962}"/>
                </a:ext>
              </a:extLst>
            </p:cNvPr>
            <p:cNvSpPr txBox="1"/>
            <p:nvPr/>
          </p:nvSpPr>
          <p:spPr>
            <a:xfrm>
              <a:off x="1226821" y="1809046"/>
              <a:ext cx="2287421" cy="276999"/>
            </a:xfrm>
            <a:prstGeom prst="rect">
              <a:avLst/>
            </a:prstGeom>
            <a:noFill/>
          </p:spPr>
          <p:txBody>
            <a:bodyPr wrap="none" lIns="0" tIns="45720" rIns="0" bIns="45720" rtlCol="0" anchor="t">
              <a:spAutoFit/>
            </a:bodyPr>
            <a:lstStyle/>
            <a:p>
              <a:r>
                <a:rPr lang="en-US" sz="1200" dirty="0"/>
                <a:t>Internal Planning Phases Overview</a:t>
              </a:r>
            </a:p>
          </p:txBody>
        </p:sp>
        <p:sp>
          <p:nvSpPr>
            <p:cNvPr id="76" name="TextBox 75">
              <a:extLst>
                <a:ext uri="{FF2B5EF4-FFF2-40B4-BE49-F238E27FC236}">
                  <a16:creationId xmlns:a16="http://schemas.microsoft.com/office/drawing/2014/main" id="{D940B46B-9C70-4C2C-BB0B-677E601FEE57}"/>
                </a:ext>
              </a:extLst>
            </p:cNvPr>
            <p:cNvSpPr txBox="1"/>
            <p:nvPr/>
          </p:nvSpPr>
          <p:spPr>
            <a:xfrm>
              <a:off x="4781158" y="1809046"/>
              <a:ext cx="1068819" cy="276999"/>
            </a:xfrm>
            <a:prstGeom prst="rect">
              <a:avLst/>
            </a:prstGeom>
            <a:noFill/>
          </p:spPr>
          <p:txBody>
            <a:bodyPr wrap="none" lIns="0" rIns="0" rtlCol="0">
              <a:spAutoFit/>
            </a:bodyPr>
            <a:lstStyle/>
            <a:p>
              <a:r>
                <a:rPr lang="en-US" sz="1200" dirty="0"/>
                <a:t>Project Timeline</a:t>
              </a:r>
            </a:p>
          </p:txBody>
        </p:sp>
      </p:grpSp>
      <p:grpSp>
        <p:nvGrpSpPr>
          <p:cNvPr id="95" name="Group 94">
            <a:extLst>
              <a:ext uri="{FF2B5EF4-FFF2-40B4-BE49-F238E27FC236}">
                <a16:creationId xmlns:a16="http://schemas.microsoft.com/office/drawing/2014/main" id="{51BAAF47-7556-470B-B8F3-DD913C63E2E7}"/>
              </a:ext>
            </a:extLst>
          </p:cNvPr>
          <p:cNvGrpSpPr/>
          <p:nvPr/>
        </p:nvGrpSpPr>
        <p:grpSpPr>
          <a:xfrm>
            <a:off x="769257" y="2306701"/>
            <a:ext cx="5767703" cy="276999"/>
            <a:chOff x="769257" y="2162508"/>
            <a:chExt cx="5767703" cy="276999"/>
          </a:xfrm>
        </p:grpSpPr>
        <p:sp>
          <p:nvSpPr>
            <p:cNvPr id="6" name="TextBox 5">
              <a:extLst>
                <a:ext uri="{FF2B5EF4-FFF2-40B4-BE49-F238E27FC236}">
                  <a16:creationId xmlns:a16="http://schemas.microsoft.com/office/drawing/2014/main" id="{3CE9151D-EE44-436B-A6EB-AE213DC49899}"/>
                </a:ext>
              </a:extLst>
            </p:cNvPr>
            <p:cNvSpPr txBox="1"/>
            <p:nvPr/>
          </p:nvSpPr>
          <p:spPr>
            <a:xfrm>
              <a:off x="769257" y="2162508"/>
              <a:ext cx="81754" cy="276999"/>
            </a:xfrm>
            <a:prstGeom prst="rect">
              <a:avLst/>
            </a:prstGeom>
            <a:noFill/>
          </p:spPr>
          <p:txBody>
            <a:bodyPr wrap="none" lIns="0" rIns="0" rtlCol="0">
              <a:spAutoFit/>
            </a:bodyPr>
            <a:lstStyle/>
            <a:p>
              <a:r>
                <a:rPr lang="en-US" sz="1200" b="1" dirty="0">
                  <a:solidFill>
                    <a:schemeClr val="accent2"/>
                  </a:solidFill>
                </a:rPr>
                <a:t>5</a:t>
              </a:r>
            </a:p>
          </p:txBody>
        </p:sp>
        <p:sp>
          <p:nvSpPr>
            <p:cNvPr id="13" name="TextBox 12">
              <a:extLst>
                <a:ext uri="{FF2B5EF4-FFF2-40B4-BE49-F238E27FC236}">
                  <a16:creationId xmlns:a16="http://schemas.microsoft.com/office/drawing/2014/main" id="{DD722C8D-39A0-49E9-9707-AC53C311C862}"/>
                </a:ext>
              </a:extLst>
            </p:cNvPr>
            <p:cNvSpPr txBox="1"/>
            <p:nvPr/>
          </p:nvSpPr>
          <p:spPr>
            <a:xfrm>
              <a:off x="4323594" y="2162508"/>
              <a:ext cx="163506" cy="276999"/>
            </a:xfrm>
            <a:prstGeom prst="rect">
              <a:avLst/>
            </a:prstGeom>
            <a:noFill/>
          </p:spPr>
          <p:txBody>
            <a:bodyPr wrap="none" lIns="0" rIns="0" rtlCol="0">
              <a:spAutoFit/>
            </a:bodyPr>
            <a:lstStyle/>
            <a:p>
              <a:r>
                <a:rPr lang="en-US" sz="1200" b="1" dirty="0">
                  <a:solidFill>
                    <a:schemeClr val="accent2"/>
                  </a:solidFill>
                </a:rPr>
                <a:t>12</a:t>
              </a:r>
            </a:p>
          </p:txBody>
        </p:sp>
        <p:sp>
          <p:nvSpPr>
            <p:cNvPr id="69" name="TextBox 68">
              <a:extLst>
                <a:ext uri="{FF2B5EF4-FFF2-40B4-BE49-F238E27FC236}">
                  <a16:creationId xmlns:a16="http://schemas.microsoft.com/office/drawing/2014/main" id="{4762B211-2FA9-490A-80A4-0E1C8D01864E}"/>
                </a:ext>
              </a:extLst>
            </p:cNvPr>
            <p:cNvSpPr txBox="1"/>
            <p:nvPr/>
          </p:nvSpPr>
          <p:spPr>
            <a:xfrm>
              <a:off x="1226821" y="2162508"/>
              <a:ext cx="1820242" cy="276999"/>
            </a:xfrm>
            <a:prstGeom prst="rect">
              <a:avLst/>
            </a:prstGeom>
            <a:noFill/>
          </p:spPr>
          <p:txBody>
            <a:bodyPr wrap="none" lIns="0" rIns="0" rtlCol="0">
              <a:spAutoFit/>
            </a:bodyPr>
            <a:lstStyle/>
            <a:p>
              <a:r>
                <a:rPr lang="en-US" sz="1200" dirty="0"/>
                <a:t>Letter of Proposal Template</a:t>
              </a:r>
            </a:p>
          </p:txBody>
        </p:sp>
        <p:sp>
          <p:nvSpPr>
            <p:cNvPr id="77" name="TextBox 76">
              <a:extLst>
                <a:ext uri="{FF2B5EF4-FFF2-40B4-BE49-F238E27FC236}">
                  <a16:creationId xmlns:a16="http://schemas.microsoft.com/office/drawing/2014/main" id="{C3FDF899-FC9C-4840-BCCB-EB5BBF579C3D}"/>
                </a:ext>
              </a:extLst>
            </p:cNvPr>
            <p:cNvSpPr txBox="1"/>
            <p:nvPr/>
          </p:nvSpPr>
          <p:spPr>
            <a:xfrm>
              <a:off x="4781158" y="2162508"/>
              <a:ext cx="1755802" cy="276999"/>
            </a:xfrm>
            <a:prstGeom prst="rect">
              <a:avLst/>
            </a:prstGeom>
            <a:noFill/>
          </p:spPr>
          <p:txBody>
            <a:bodyPr wrap="none" lIns="0" rIns="0" rtlCol="0">
              <a:spAutoFit/>
            </a:bodyPr>
            <a:lstStyle/>
            <a:p>
              <a:r>
                <a:rPr lang="en-US" sz="1200" dirty="0"/>
                <a:t>Submission Requirements</a:t>
              </a:r>
            </a:p>
          </p:txBody>
        </p:sp>
      </p:grpSp>
      <p:grpSp>
        <p:nvGrpSpPr>
          <p:cNvPr id="96" name="Group 95">
            <a:extLst>
              <a:ext uri="{FF2B5EF4-FFF2-40B4-BE49-F238E27FC236}">
                <a16:creationId xmlns:a16="http://schemas.microsoft.com/office/drawing/2014/main" id="{3D487730-76A1-4E2C-BBC0-A5FEDD8859BB}"/>
              </a:ext>
            </a:extLst>
          </p:cNvPr>
          <p:cNvGrpSpPr/>
          <p:nvPr/>
        </p:nvGrpSpPr>
        <p:grpSpPr>
          <a:xfrm>
            <a:off x="769257" y="2680800"/>
            <a:ext cx="5613430" cy="276999"/>
            <a:chOff x="769257" y="2515970"/>
            <a:chExt cx="5613430" cy="276999"/>
          </a:xfrm>
        </p:grpSpPr>
        <p:sp>
          <p:nvSpPr>
            <p:cNvPr id="7" name="TextBox 6">
              <a:extLst>
                <a:ext uri="{FF2B5EF4-FFF2-40B4-BE49-F238E27FC236}">
                  <a16:creationId xmlns:a16="http://schemas.microsoft.com/office/drawing/2014/main" id="{ABF39B1F-7269-4683-B4BD-C2752DCCAAE8}"/>
                </a:ext>
              </a:extLst>
            </p:cNvPr>
            <p:cNvSpPr txBox="1"/>
            <p:nvPr/>
          </p:nvSpPr>
          <p:spPr>
            <a:xfrm>
              <a:off x="769257" y="2515970"/>
              <a:ext cx="81754" cy="276999"/>
            </a:xfrm>
            <a:prstGeom prst="rect">
              <a:avLst/>
            </a:prstGeom>
            <a:noFill/>
          </p:spPr>
          <p:txBody>
            <a:bodyPr wrap="none" lIns="0" rIns="0" rtlCol="0">
              <a:spAutoFit/>
            </a:bodyPr>
            <a:lstStyle/>
            <a:p>
              <a:r>
                <a:rPr lang="en-US" sz="1200" b="1" dirty="0">
                  <a:solidFill>
                    <a:schemeClr val="accent2"/>
                  </a:solidFill>
                </a:rPr>
                <a:t>6</a:t>
              </a:r>
            </a:p>
          </p:txBody>
        </p:sp>
        <p:sp>
          <p:nvSpPr>
            <p:cNvPr id="14" name="TextBox 13">
              <a:extLst>
                <a:ext uri="{FF2B5EF4-FFF2-40B4-BE49-F238E27FC236}">
                  <a16:creationId xmlns:a16="http://schemas.microsoft.com/office/drawing/2014/main" id="{FBCAD851-1CBE-42E8-9F4F-084A673CCCA6}"/>
                </a:ext>
              </a:extLst>
            </p:cNvPr>
            <p:cNvSpPr txBox="1"/>
            <p:nvPr/>
          </p:nvSpPr>
          <p:spPr>
            <a:xfrm>
              <a:off x="4323594" y="2515970"/>
              <a:ext cx="163506" cy="276999"/>
            </a:xfrm>
            <a:prstGeom prst="rect">
              <a:avLst/>
            </a:prstGeom>
            <a:noFill/>
          </p:spPr>
          <p:txBody>
            <a:bodyPr wrap="none" lIns="0" rIns="0" rtlCol="0">
              <a:spAutoFit/>
            </a:bodyPr>
            <a:lstStyle/>
            <a:p>
              <a:r>
                <a:rPr lang="en-US" sz="1200" b="1" dirty="0">
                  <a:solidFill>
                    <a:schemeClr val="accent2"/>
                  </a:solidFill>
                </a:rPr>
                <a:t>13</a:t>
              </a:r>
            </a:p>
          </p:txBody>
        </p:sp>
        <p:sp>
          <p:nvSpPr>
            <p:cNvPr id="70" name="TextBox 69">
              <a:extLst>
                <a:ext uri="{FF2B5EF4-FFF2-40B4-BE49-F238E27FC236}">
                  <a16:creationId xmlns:a16="http://schemas.microsoft.com/office/drawing/2014/main" id="{0556B3FA-C0C2-44E3-AF5D-45C837C74B52}"/>
                </a:ext>
              </a:extLst>
            </p:cNvPr>
            <p:cNvSpPr txBox="1"/>
            <p:nvPr/>
          </p:nvSpPr>
          <p:spPr>
            <a:xfrm>
              <a:off x="1226821" y="2515970"/>
              <a:ext cx="2103461" cy="276999"/>
            </a:xfrm>
            <a:prstGeom prst="rect">
              <a:avLst/>
            </a:prstGeom>
            <a:noFill/>
          </p:spPr>
          <p:txBody>
            <a:bodyPr wrap="none" lIns="0" rIns="0" rtlCol="0">
              <a:spAutoFit/>
            </a:bodyPr>
            <a:lstStyle/>
            <a:p>
              <a:r>
                <a:rPr lang="en-US" sz="1200" dirty="0"/>
                <a:t>Company Background template</a:t>
              </a:r>
            </a:p>
          </p:txBody>
        </p:sp>
        <p:sp>
          <p:nvSpPr>
            <p:cNvPr id="78" name="TextBox 77">
              <a:extLst>
                <a:ext uri="{FF2B5EF4-FFF2-40B4-BE49-F238E27FC236}">
                  <a16:creationId xmlns:a16="http://schemas.microsoft.com/office/drawing/2014/main" id="{9B3D7C69-AB67-4E0A-BF85-42F4EEFBE981}"/>
                </a:ext>
              </a:extLst>
            </p:cNvPr>
            <p:cNvSpPr txBox="1"/>
            <p:nvPr/>
          </p:nvSpPr>
          <p:spPr>
            <a:xfrm>
              <a:off x="4781158" y="2515970"/>
              <a:ext cx="1601529" cy="276999"/>
            </a:xfrm>
            <a:prstGeom prst="rect">
              <a:avLst/>
            </a:prstGeom>
            <a:noFill/>
          </p:spPr>
          <p:txBody>
            <a:bodyPr wrap="none" lIns="0" rIns="0" rtlCol="0">
              <a:spAutoFit/>
            </a:bodyPr>
            <a:lstStyle/>
            <a:p>
              <a:r>
                <a:rPr lang="en-US" sz="1200" dirty="0"/>
                <a:t>Technical Requirements</a:t>
              </a:r>
            </a:p>
          </p:txBody>
        </p:sp>
      </p:grpSp>
      <p:grpSp>
        <p:nvGrpSpPr>
          <p:cNvPr id="97" name="Group 96">
            <a:extLst>
              <a:ext uri="{FF2B5EF4-FFF2-40B4-BE49-F238E27FC236}">
                <a16:creationId xmlns:a16="http://schemas.microsoft.com/office/drawing/2014/main" id="{FDDF2316-8243-4C93-B873-F9F4AE469ADD}"/>
              </a:ext>
            </a:extLst>
          </p:cNvPr>
          <p:cNvGrpSpPr/>
          <p:nvPr/>
        </p:nvGrpSpPr>
        <p:grpSpPr>
          <a:xfrm>
            <a:off x="769257" y="3054899"/>
            <a:ext cx="6883264" cy="276999"/>
            <a:chOff x="769257" y="2869432"/>
            <a:chExt cx="6883264" cy="276999"/>
          </a:xfrm>
        </p:grpSpPr>
        <p:sp>
          <p:nvSpPr>
            <p:cNvPr id="8" name="TextBox 7">
              <a:extLst>
                <a:ext uri="{FF2B5EF4-FFF2-40B4-BE49-F238E27FC236}">
                  <a16:creationId xmlns:a16="http://schemas.microsoft.com/office/drawing/2014/main" id="{6C2CFFFE-4198-41E5-B0A4-B4ED6DC75719}"/>
                </a:ext>
              </a:extLst>
            </p:cNvPr>
            <p:cNvSpPr txBox="1"/>
            <p:nvPr/>
          </p:nvSpPr>
          <p:spPr>
            <a:xfrm>
              <a:off x="769257" y="2869432"/>
              <a:ext cx="81754" cy="276999"/>
            </a:xfrm>
            <a:prstGeom prst="rect">
              <a:avLst/>
            </a:prstGeom>
            <a:noFill/>
          </p:spPr>
          <p:txBody>
            <a:bodyPr wrap="none" lIns="0" rIns="0" rtlCol="0">
              <a:spAutoFit/>
            </a:bodyPr>
            <a:lstStyle/>
            <a:p>
              <a:r>
                <a:rPr lang="en-US" sz="1200" b="1" dirty="0">
                  <a:solidFill>
                    <a:schemeClr val="accent2"/>
                  </a:solidFill>
                </a:rPr>
                <a:t>7</a:t>
              </a:r>
            </a:p>
          </p:txBody>
        </p:sp>
        <p:sp>
          <p:nvSpPr>
            <p:cNvPr id="15" name="TextBox 14">
              <a:extLst>
                <a:ext uri="{FF2B5EF4-FFF2-40B4-BE49-F238E27FC236}">
                  <a16:creationId xmlns:a16="http://schemas.microsoft.com/office/drawing/2014/main" id="{09CDCFD3-1571-426A-97D5-72C724E55424}"/>
                </a:ext>
              </a:extLst>
            </p:cNvPr>
            <p:cNvSpPr txBox="1"/>
            <p:nvPr/>
          </p:nvSpPr>
          <p:spPr>
            <a:xfrm>
              <a:off x="4323594" y="2869432"/>
              <a:ext cx="163506" cy="276999"/>
            </a:xfrm>
            <a:prstGeom prst="rect">
              <a:avLst/>
            </a:prstGeom>
            <a:noFill/>
          </p:spPr>
          <p:txBody>
            <a:bodyPr wrap="none" lIns="0" rIns="0" rtlCol="0">
              <a:spAutoFit/>
            </a:bodyPr>
            <a:lstStyle/>
            <a:p>
              <a:r>
                <a:rPr lang="en-US" sz="1200" b="1" dirty="0">
                  <a:solidFill>
                    <a:schemeClr val="accent2"/>
                  </a:solidFill>
                </a:rPr>
                <a:t>16</a:t>
              </a:r>
            </a:p>
          </p:txBody>
        </p:sp>
        <p:sp>
          <p:nvSpPr>
            <p:cNvPr id="71" name="TextBox 70">
              <a:extLst>
                <a:ext uri="{FF2B5EF4-FFF2-40B4-BE49-F238E27FC236}">
                  <a16:creationId xmlns:a16="http://schemas.microsoft.com/office/drawing/2014/main" id="{CEEBAED5-2393-45ED-B292-CF6CDE9B3D15}"/>
                </a:ext>
              </a:extLst>
            </p:cNvPr>
            <p:cNvSpPr txBox="1"/>
            <p:nvPr/>
          </p:nvSpPr>
          <p:spPr>
            <a:xfrm>
              <a:off x="1226821" y="2869432"/>
              <a:ext cx="972061" cy="276999"/>
            </a:xfrm>
            <a:prstGeom prst="rect">
              <a:avLst/>
            </a:prstGeom>
            <a:noFill/>
          </p:spPr>
          <p:txBody>
            <a:bodyPr wrap="none" lIns="0" rIns="0" rtlCol="0">
              <a:spAutoFit/>
            </a:bodyPr>
            <a:lstStyle/>
            <a:p>
              <a:r>
                <a:rPr lang="en-US" sz="1200" dirty="0"/>
                <a:t>Project Details</a:t>
              </a:r>
            </a:p>
          </p:txBody>
        </p:sp>
        <p:sp>
          <p:nvSpPr>
            <p:cNvPr id="79" name="TextBox 78">
              <a:extLst>
                <a:ext uri="{FF2B5EF4-FFF2-40B4-BE49-F238E27FC236}">
                  <a16:creationId xmlns:a16="http://schemas.microsoft.com/office/drawing/2014/main" id="{6C22C0DB-B092-40B1-A891-D182421C5FD7}"/>
                </a:ext>
              </a:extLst>
            </p:cNvPr>
            <p:cNvSpPr txBox="1"/>
            <p:nvPr/>
          </p:nvSpPr>
          <p:spPr>
            <a:xfrm>
              <a:off x="4781158" y="2869432"/>
              <a:ext cx="2871363" cy="276999"/>
            </a:xfrm>
            <a:prstGeom prst="rect">
              <a:avLst/>
            </a:prstGeom>
            <a:noFill/>
          </p:spPr>
          <p:txBody>
            <a:bodyPr wrap="none" lIns="0" rIns="0" rtlCol="0">
              <a:spAutoFit/>
            </a:bodyPr>
            <a:lstStyle/>
            <a:p>
              <a:r>
                <a:rPr lang="en-US" sz="1200" dirty="0"/>
                <a:t>Implementation Support Success Overview</a:t>
              </a:r>
            </a:p>
          </p:txBody>
        </p:sp>
      </p:grpSp>
      <p:grpSp>
        <p:nvGrpSpPr>
          <p:cNvPr id="98" name="Group 97">
            <a:extLst>
              <a:ext uri="{FF2B5EF4-FFF2-40B4-BE49-F238E27FC236}">
                <a16:creationId xmlns:a16="http://schemas.microsoft.com/office/drawing/2014/main" id="{65830425-0AC7-4CE8-AF74-2F7D29251018}"/>
              </a:ext>
            </a:extLst>
          </p:cNvPr>
          <p:cNvGrpSpPr/>
          <p:nvPr/>
        </p:nvGrpSpPr>
        <p:grpSpPr>
          <a:xfrm>
            <a:off x="769257" y="3428998"/>
            <a:ext cx="6060860" cy="276999"/>
            <a:chOff x="769257" y="3222894"/>
            <a:chExt cx="6060860" cy="276999"/>
          </a:xfrm>
        </p:grpSpPr>
        <p:sp>
          <p:nvSpPr>
            <p:cNvPr id="9" name="TextBox 8">
              <a:extLst>
                <a:ext uri="{FF2B5EF4-FFF2-40B4-BE49-F238E27FC236}">
                  <a16:creationId xmlns:a16="http://schemas.microsoft.com/office/drawing/2014/main" id="{F60E54E9-C8FE-426B-BEA3-AB2F92DFA077}"/>
                </a:ext>
              </a:extLst>
            </p:cNvPr>
            <p:cNvSpPr txBox="1"/>
            <p:nvPr/>
          </p:nvSpPr>
          <p:spPr>
            <a:xfrm>
              <a:off x="769257" y="3222894"/>
              <a:ext cx="81754" cy="276999"/>
            </a:xfrm>
            <a:prstGeom prst="rect">
              <a:avLst/>
            </a:prstGeom>
            <a:noFill/>
          </p:spPr>
          <p:txBody>
            <a:bodyPr wrap="none" lIns="0" rIns="0" rtlCol="0">
              <a:spAutoFit/>
            </a:bodyPr>
            <a:lstStyle/>
            <a:p>
              <a:r>
                <a:rPr lang="en-US" sz="1200" b="1" dirty="0">
                  <a:solidFill>
                    <a:schemeClr val="accent2"/>
                  </a:solidFill>
                </a:rPr>
                <a:t>8</a:t>
              </a:r>
            </a:p>
          </p:txBody>
        </p:sp>
        <p:sp>
          <p:nvSpPr>
            <p:cNvPr id="16" name="TextBox 15">
              <a:extLst>
                <a:ext uri="{FF2B5EF4-FFF2-40B4-BE49-F238E27FC236}">
                  <a16:creationId xmlns:a16="http://schemas.microsoft.com/office/drawing/2014/main" id="{D416DDFB-B372-4242-9D54-FF766C418269}"/>
                </a:ext>
              </a:extLst>
            </p:cNvPr>
            <p:cNvSpPr txBox="1"/>
            <p:nvPr/>
          </p:nvSpPr>
          <p:spPr>
            <a:xfrm>
              <a:off x="4323595" y="3222894"/>
              <a:ext cx="176330" cy="276999"/>
            </a:xfrm>
            <a:prstGeom prst="rect">
              <a:avLst/>
            </a:prstGeom>
            <a:noFill/>
          </p:spPr>
          <p:txBody>
            <a:bodyPr wrap="square" lIns="0" rIns="0" rtlCol="0">
              <a:spAutoFit/>
            </a:bodyPr>
            <a:lstStyle/>
            <a:p>
              <a:r>
                <a:rPr lang="en-US" sz="1200" b="1" dirty="0">
                  <a:solidFill>
                    <a:schemeClr val="accent2"/>
                  </a:solidFill>
                </a:rPr>
                <a:t>17</a:t>
              </a:r>
            </a:p>
          </p:txBody>
        </p:sp>
        <p:sp>
          <p:nvSpPr>
            <p:cNvPr id="72" name="TextBox 71">
              <a:extLst>
                <a:ext uri="{FF2B5EF4-FFF2-40B4-BE49-F238E27FC236}">
                  <a16:creationId xmlns:a16="http://schemas.microsoft.com/office/drawing/2014/main" id="{A1577131-21FB-4DDA-95A1-EE7CE51BFE47}"/>
                </a:ext>
              </a:extLst>
            </p:cNvPr>
            <p:cNvSpPr txBox="1"/>
            <p:nvPr/>
          </p:nvSpPr>
          <p:spPr>
            <a:xfrm>
              <a:off x="1226821" y="3222894"/>
              <a:ext cx="1577035" cy="276999"/>
            </a:xfrm>
            <a:prstGeom prst="rect">
              <a:avLst/>
            </a:prstGeom>
            <a:noFill/>
          </p:spPr>
          <p:txBody>
            <a:bodyPr wrap="none" lIns="0" rIns="0" rtlCol="0">
              <a:spAutoFit/>
            </a:bodyPr>
            <a:lstStyle/>
            <a:p>
              <a:r>
                <a:rPr lang="en-US" sz="1200" dirty="0"/>
                <a:t>Key Individuals Involved</a:t>
              </a:r>
            </a:p>
          </p:txBody>
        </p:sp>
        <p:sp>
          <p:nvSpPr>
            <p:cNvPr id="80" name="TextBox 79">
              <a:extLst>
                <a:ext uri="{FF2B5EF4-FFF2-40B4-BE49-F238E27FC236}">
                  <a16:creationId xmlns:a16="http://schemas.microsoft.com/office/drawing/2014/main" id="{A684E83B-C0DB-4FD8-A54B-C24E6E357EC1}"/>
                </a:ext>
              </a:extLst>
            </p:cNvPr>
            <p:cNvSpPr txBox="1"/>
            <p:nvPr/>
          </p:nvSpPr>
          <p:spPr>
            <a:xfrm>
              <a:off x="4781158" y="3222894"/>
              <a:ext cx="2048959" cy="276999"/>
            </a:xfrm>
            <a:prstGeom prst="rect">
              <a:avLst/>
            </a:prstGeom>
            <a:noFill/>
          </p:spPr>
          <p:txBody>
            <a:bodyPr wrap="square" lIns="0" rIns="0" rtlCol="0">
              <a:spAutoFit/>
            </a:bodyPr>
            <a:lstStyle/>
            <a:p>
              <a:r>
                <a:rPr lang="en-US" sz="1200" dirty="0"/>
                <a:t>Proposal Cost Submission</a:t>
              </a:r>
            </a:p>
          </p:txBody>
        </p:sp>
      </p:grpSp>
      <p:cxnSp>
        <p:nvCxnSpPr>
          <p:cNvPr id="88" name="Straight Connector 87">
            <a:extLst>
              <a:ext uri="{FF2B5EF4-FFF2-40B4-BE49-F238E27FC236}">
                <a16:creationId xmlns:a16="http://schemas.microsoft.com/office/drawing/2014/main" id="{358CD8F7-AD4D-4CC4-A1BD-59CC2F51F5C3}"/>
              </a:ext>
            </a:extLst>
          </p:cNvPr>
          <p:cNvCxnSpPr>
            <a:cxnSpLocks/>
          </p:cNvCxnSpPr>
          <p:nvPr/>
        </p:nvCxnSpPr>
        <p:spPr>
          <a:xfrm>
            <a:off x="769257" y="2258151"/>
            <a:ext cx="1065348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1535A98-FA43-402D-A014-6CF8F4B68A01}"/>
              </a:ext>
            </a:extLst>
          </p:cNvPr>
          <p:cNvCxnSpPr>
            <a:cxnSpLocks/>
          </p:cNvCxnSpPr>
          <p:nvPr/>
        </p:nvCxnSpPr>
        <p:spPr>
          <a:xfrm>
            <a:off x="769257" y="2632250"/>
            <a:ext cx="1065348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66CCBDF-F166-4F31-9B33-3DA0B4D9168D}"/>
              </a:ext>
            </a:extLst>
          </p:cNvPr>
          <p:cNvCxnSpPr>
            <a:cxnSpLocks/>
          </p:cNvCxnSpPr>
          <p:nvPr/>
        </p:nvCxnSpPr>
        <p:spPr>
          <a:xfrm>
            <a:off x="769257" y="3006349"/>
            <a:ext cx="1065348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1347D17-8CCE-43BE-9D7C-E2472086D601}"/>
              </a:ext>
            </a:extLst>
          </p:cNvPr>
          <p:cNvCxnSpPr>
            <a:cxnSpLocks/>
          </p:cNvCxnSpPr>
          <p:nvPr/>
        </p:nvCxnSpPr>
        <p:spPr>
          <a:xfrm>
            <a:off x="769257" y="3380448"/>
            <a:ext cx="1065348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EF05CFE-AEFA-4BA3-8CFF-17DAAA125800}"/>
              </a:ext>
            </a:extLst>
          </p:cNvPr>
          <p:cNvCxnSpPr>
            <a:cxnSpLocks/>
          </p:cNvCxnSpPr>
          <p:nvPr/>
        </p:nvCxnSpPr>
        <p:spPr>
          <a:xfrm>
            <a:off x="769257" y="3754547"/>
            <a:ext cx="1065348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7C9EACB-E154-4FCA-936F-E446005112AB}"/>
              </a:ext>
            </a:extLst>
          </p:cNvPr>
          <p:cNvCxnSpPr>
            <a:cxnSpLocks/>
          </p:cNvCxnSpPr>
          <p:nvPr/>
        </p:nvCxnSpPr>
        <p:spPr>
          <a:xfrm>
            <a:off x="769257" y="4128646"/>
            <a:ext cx="1065348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D010-9BFD-149D-276D-0227E76D6A19}"/>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B300F57C-DE88-54D6-8729-02CE5B4F6A29}"/>
              </a:ext>
            </a:extLst>
          </p:cNvPr>
          <p:cNvSpPr>
            <a:spLocks noGrp="1"/>
          </p:cNvSpPr>
          <p:nvPr>
            <p:ph type="body" idx="1"/>
          </p:nvPr>
        </p:nvSpPr>
        <p:spPr/>
        <p:txBody>
          <a:bodyPr vert="horz" lIns="91440" tIns="45720" rIns="91440" bIns="45720" rtlCol="0" anchor="t">
            <a:noAutofit/>
          </a:bodyPr>
          <a:lstStyle/>
          <a:p>
            <a:r>
              <a:rPr lang="en-US" dirty="0">
                <a:cs typeface="Arial"/>
              </a:rPr>
              <a:t>For more information on </a:t>
            </a:r>
            <a:r>
              <a:rPr lang="en-US" dirty="0" err="1">
                <a:cs typeface="Arial"/>
              </a:rPr>
              <a:t>SecureAuth’s</a:t>
            </a:r>
            <a:r>
              <a:rPr lang="en-US" dirty="0">
                <a:cs typeface="Arial"/>
              </a:rPr>
              <a:t> CIAM Solutions </a:t>
            </a:r>
            <a:r>
              <a:rPr lang="en-US" dirty="0">
                <a:cs typeface="Arial"/>
                <a:hlinkClick r:id="rId2">
                  <a:extLst>
                    <a:ext uri="{A12FA001-AC4F-418D-AE19-62706E023703}">
                      <ahyp:hlinkClr xmlns:ahyp="http://schemas.microsoft.com/office/drawing/2018/hyperlinkcolor" val="tx"/>
                    </a:ext>
                  </a:extLst>
                </a:hlinkClick>
              </a:rPr>
              <a:t>Contact Us!</a:t>
            </a:r>
          </a:p>
        </p:txBody>
      </p:sp>
      <p:sp>
        <p:nvSpPr>
          <p:cNvPr id="6" name="Slide Number Placeholder 5">
            <a:extLst>
              <a:ext uri="{FF2B5EF4-FFF2-40B4-BE49-F238E27FC236}">
                <a16:creationId xmlns:a16="http://schemas.microsoft.com/office/drawing/2014/main" id="{6718D724-1E57-DA13-BC8F-955E3073B270}"/>
              </a:ext>
            </a:extLst>
          </p:cNvPr>
          <p:cNvSpPr>
            <a:spLocks noGrp="1"/>
          </p:cNvSpPr>
          <p:nvPr>
            <p:ph type="sldNum" sz="quarter" idx="4"/>
          </p:nvPr>
        </p:nvSpPr>
        <p:spPr/>
        <p:txBody>
          <a:bodyPr/>
          <a:lstStyle/>
          <a:p>
            <a:fld id="{081EFFCC-2516-A240-903A-D25D03585895}" type="slidenum">
              <a:rPr lang="en-US" smtClean="0"/>
              <a:pPr/>
              <a:t>20</a:t>
            </a:fld>
            <a:endParaRPr lang="en-US" dirty="0"/>
          </a:p>
        </p:txBody>
      </p:sp>
    </p:spTree>
    <p:extLst>
      <p:ext uri="{BB962C8B-B14F-4D97-AF65-F5344CB8AC3E}">
        <p14:creationId xmlns:p14="http://schemas.microsoft.com/office/powerpoint/2010/main" val="14025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C03790-8EEC-0588-1323-2C3F5D3B8FEB}"/>
              </a:ext>
            </a:extLst>
          </p:cNvPr>
          <p:cNvSpPr/>
          <p:nvPr/>
        </p:nvSpPr>
        <p:spPr>
          <a:xfrm>
            <a:off x="0" y="-5694"/>
            <a:ext cx="12197680" cy="1069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7E1999F0-0845-4F25-B0F0-6BABD297F260}"/>
              </a:ext>
            </a:extLst>
          </p:cNvPr>
          <p:cNvSpPr txBox="1"/>
          <p:nvPr/>
        </p:nvSpPr>
        <p:spPr>
          <a:xfrm>
            <a:off x="769257" y="507774"/>
            <a:ext cx="5655844" cy="400110"/>
          </a:xfrm>
          <a:prstGeom prst="rect">
            <a:avLst/>
          </a:prstGeom>
          <a:noFill/>
          <a:effectLst/>
        </p:spPr>
        <p:txBody>
          <a:bodyPr wrap="none" rtlCol="0" anchor="b" anchorCtr="0">
            <a:spAutoFit/>
          </a:bodyPr>
          <a:lstStyle/>
          <a:p>
            <a:r>
              <a:rPr lang="en-US" sz="2000" b="1" dirty="0">
                <a:solidFill>
                  <a:schemeClr val="bg1"/>
                </a:solidFill>
                <a:latin typeface="+mj-lt"/>
              </a:rPr>
              <a:t>PLANNING PHASES FOR YOUR INTERNAL TEAM</a:t>
            </a:r>
          </a:p>
        </p:txBody>
      </p:sp>
      <p:sp>
        <p:nvSpPr>
          <p:cNvPr id="71" name="TextBox 70">
            <a:extLst>
              <a:ext uri="{FF2B5EF4-FFF2-40B4-BE49-F238E27FC236}">
                <a16:creationId xmlns:a16="http://schemas.microsoft.com/office/drawing/2014/main" id="{E1E374D5-763E-473E-BF86-92F198622EF7}"/>
              </a:ext>
            </a:extLst>
          </p:cNvPr>
          <p:cNvSpPr txBox="1"/>
          <p:nvPr/>
        </p:nvSpPr>
        <p:spPr>
          <a:xfrm>
            <a:off x="6652905" y="323109"/>
            <a:ext cx="1473480" cy="584775"/>
          </a:xfrm>
          <a:prstGeom prst="rect">
            <a:avLst/>
          </a:prstGeom>
          <a:noFill/>
          <a:effectLst/>
        </p:spPr>
        <p:txBody>
          <a:bodyPr wrap="none" rtlCol="0" anchor="b" anchorCtr="0">
            <a:spAutoFit/>
          </a:bodyPr>
          <a:lstStyle/>
          <a:p>
            <a:r>
              <a:rPr lang="en-US" sz="1600" b="1" dirty="0">
                <a:solidFill>
                  <a:schemeClr val="bg1"/>
                </a:solidFill>
                <a:latin typeface="+mj-lt"/>
              </a:rPr>
              <a:t>Time Needed:</a:t>
            </a:r>
          </a:p>
          <a:p>
            <a:r>
              <a:rPr lang="en-US" sz="1600" dirty="0">
                <a:solidFill>
                  <a:schemeClr val="bg1"/>
                </a:solidFill>
                <a:latin typeface="+mj-lt"/>
              </a:rPr>
              <a:t>First-time RFP</a:t>
            </a:r>
          </a:p>
        </p:txBody>
      </p:sp>
      <p:grpSp>
        <p:nvGrpSpPr>
          <p:cNvPr id="74" name="Group 73">
            <a:extLst>
              <a:ext uri="{FF2B5EF4-FFF2-40B4-BE49-F238E27FC236}">
                <a16:creationId xmlns:a16="http://schemas.microsoft.com/office/drawing/2014/main" id="{1DDB26A9-8A21-4EA6-A103-D46F872BE257}"/>
              </a:ext>
            </a:extLst>
          </p:cNvPr>
          <p:cNvGrpSpPr/>
          <p:nvPr/>
        </p:nvGrpSpPr>
        <p:grpSpPr>
          <a:xfrm>
            <a:off x="769257" y="1355442"/>
            <a:ext cx="10653486" cy="5152571"/>
            <a:chOff x="769257" y="1509481"/>
            <a:chExt cx="10653486" cy="5152571"/>
          </a:xfrm>
          <a:noFill/>
          <a:effectLst/>
        </p:grpSpPr>
        <p:grpSp>
          <p:nvGrpSpPr>
            <p:cNvPr id="32" name="Group 31">
              <a:extLst>
                <a:ext uri="{FF2B5EF4-FFF2-40B4-BE49-F238E27FC236}">
                  <a16:creationId xmlns:a16="http://schemas.microsoft.com/office/drawing/2014/main" id="{B72F7A9F-63AF-4ECF-B273-790FD31D0C38}"/>
                </a:ext>
              </a:extLst>
            </p:cNvPr>
            <p:cNvGrpSpPr/>
            <p:nvPr/>
          </p:nvGrpSpPr>
          <p:grpSpPr>
            <a:xfrm>
              <a:off x="769257" y="1509481"/>
              <a:ext cx="10653486" cy="5152571"/>
              <a:chOff x="769257" y="1509481"/>
              <a:chExt cx="10653486" cy="5152571"/>
            </a:xfrm>
            <a:grpFill/>
          </p:grpSpPr>
          <p:sp>
            <p:nvSpPr>
              <p:cNvPr id="8" name="Rectangle 7">
                <a:extLst>
                  <a:ext uri="{FF2B5EF4-FFF2-40B4-BE49-F238E27FC236}">
                    <a16:creationId xmlns:a16="http://schemas.microsoft.com/office/drawing/2014/main" id="{5E4838C5-1066-4F6D-B95A-22A69CBBF0D5}"/>
                  </a:ext>
                </a:extLst>
              </p:cNvPr>
              <p:cNvSpPr/>
              <p:nvPr/>
            </p:nvSpPr>
            <p:spPr>
              <a:xfrm>
                <a:off x="769257" y="1509481"/>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Goal and requirement definition</a:t>
                </a:r>
              </a:p>
            </p:txBody>
          </p:sp>
          <p:sp>
            <p:nvSpPr>
              <p:cNvPr id="9" name="Rectangle 8">
                <a:extLst>
                  <a:ext uri="{FF2B5EF4-FFF2-40B4-BE49-F238E27FC236}">
                    <a16:creationId xmlns:a16="http://schemas.microsoft.com/office/drawing/2014/main" id="{77B21EB0-05C6-4B9C-BCDF-65FBCA1ABD71}"/>
                  </a:ext>
                </a:extLst>
              </p:cNvPr>
              <p:cNvSpPr/>
              <p:nvPr/>
            </p:nvSpPr>
            <p:spPr>
              <a:xfrm>
                <a:off x="769257" y="1987467"/>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Gathering list of participants, initial communication</a:t>
                </a:r>
              </a:p>
            </p:txBody>
          </p:sp>
          <p:sp>
            <p:nvSpPr>
              <p:cNvPr id="10" name="Rectangle 9">
                <a:extLst>
                  <a:ext uri="{FF2B5EF4-FFF2-40B4-BE49-F238E27FC236}">
                    <a16:creationId xmlns:a16="http://schemas.microsoft.com/office/drawing/2014/main" id="{EDDED781-EAF3-493A-9CA0-00DD64709906}"/>
                  </a:ext>
                </a:extLst>
              </p:cNvPr>
              <p:cNvSpPr/>
              <p:nvPr/>
            </p:nvSpPr>
            <p:spPr>
              <a:xfrm>
                <a:off x="769257" y="2465453"/>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Qualifying participants</a:t>
                </a:r>
              </a:p>
            </p:txBody>
          </p:sp>
          <p:sp>
            <p:nvSpPr>
              <p:cNvPr id="11" name="Rectangle 10">
                <a:extLst>
                  <a:ext uri="{FF2B5EF4-FFF2-40B4-BE49-F238E27FC236}">
                    <a16:creationId xmlns:a16="http://schemas.microsoft.com/office/drawing/2014/main" id="{49251DA2-88FB-4F2E-BF26-FF22AD328E17}"/>
                  </a:ext>
                </a:extLst>
              </p:cNvPr>
              <p:cNvSpPr/>
              <p:nvPr/>
            </p:nvSpPr>
            <p:spPr>
              <a:xfrm>
                <a:off x="769257" y="2943439"/>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Detailed communication of RFP, Q&amp;A, spec clarification, and site visits</a:t>
                </a:r>
              </a:p>
            </p:txBody>
          </p:sp>
          <p:sp>
            <p:nvSpPr>
              <p:cNvPr id="12" name="Rectangle 11">
                <a:extLst>
                  <a:ext uri="{FF2B5EF4-FFF2-40B4-BE49-F238E27FC236}">
                    <a16:creationId xmlns:a16="http://schemas.microsoft.com/office/drawing/2014/main" id="{DFA6C501-42E9-4DF1-B45D-344E6E21D332}"/>
                  </a:ext>
                </a:extLst>
              </p:cNvPr>
              <p:cNvSpPr/>
              <p:nvPr/>
            </p:nvSpPr>
            <p:spPr>
              <a:xfrm>
                <a:off x="769257" y="3421425"/>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First round – submissions, evaluation, and eliminations</a:t>
                </a:r>
              </a:p>
            </p:txBody>
          </p:sp>
          <p:sp>
            <p:nvSpPr>
              <p:cNvPr id="13" name="Rectangle 12">
                <a:extLst>
                  <a:ext uri="{FF2B5EF4-FFF2-40B4-BE49-F238E27FC236}">
                    <a16:creationId xmlns:a16="http://schemas.microsoft.com/office/drawing/2014/main" id="{6619E085-AC8C-46F8-878A-2489FBD540CF}"/>
                  </a:ext>
                </a:extLst>
              </p:cNvPr>
              <p:cNvSpPr/>
              <p:nvPr/>
            </p:nvSpPr>
            <p:spPr>
              <a:xfrm>
                <a:off x="769257" y="3899411"/>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Second and third rounds (if needed)</a:t>
                </a:r>
              </a:p>
            </p:txBody>
          </p:sp>
          <p:sp>
            <p:nvSpPr>
              <p:cNvPr id="14" name="Rectangle 13">
                <a:extLst>
                  <a:ext uri="{FF2B5EF4-FFF2-40B4-BE49-F238E27FC236}">
                    <a16:creationId xmlns:a16="http://schemas.microsoft.com/office/drawing/2014/main" id="{4875AC7C-B4DF-4434-9DFF-129727E13B0A}"/>
                  </a:ext>
                </a:extLst>
              </p:cNvPr>
              <p:cNvSpPr/>
              <p:nvPr/>
            </p:nvSpPr>
            <p:spPr>
              <a:xfrm>
                <a:off x="769257" y="4377397"/>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Final award and communication</a:t>
                </a:r>
              </a:p>
            </p:txBody>
          </p:sp>
          <p:sp>
            <p:nvSpPr>
              <p:cNvPr id="15" name="Rectangle 14">
                <a:extLst>
                  <a:ext uri="{FF2B5EF4-FFF2-40B4-BE49-F238E27FC236}">
                    <a16:creationId xmlns:a16="http://schemas.microsoft.com/office/drawing/2014/main" id="{9250F8E0-63B9-4BC6-A09B-15A61BB9D619}"/>
                  </a:ext>
                </a:extLst>
              </p:cNvPr>
              <p:cNvSpPr/>
              <p:nvPr/>
            </p:nvSpPr>
            <p:spPr>
              <a:xfrm>
                <a:off x="769257" y="4855383"/>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dirty="0">
                    <a:solidFill>
                      <a:schemeClr val="accent2"/>
                    </a:solidFill>
                    <a:latin typeface="+mj-lt"/>
                    <a:cs typeface="Mongolian Baiti"/>
                  </a:rPr>
                  <a:t>Preliminary Implementation</a:t>
                </a:r>
                <a:endParaRPr lang="en-US" sz="1100" dirty="0" err="1">
                  <a:solidFill>
                    <a:schemeClr val="accent2"/>
                  </a:solidFill>
                  <a:latin typeface="+mj-lt"/>
                  <a:cs typeface="Mongolian Baiti" panose="03000500000000000000" pitchFamily="66" charset="0"/>
                </a:endParaRPr>
              </a:p>
            </p:txBody>
          </p:sp>
          <p:sp>
            <p:nvSpPr>
              <p:cNvPr id="16" name="Rectangle 15">
                <a:extLst>
                  <a:ext uri="{FF2B5EF4-FFF2-40B4-BE49-F238E27FC236}">
                    <a16:creationId xmlns:a16="http://schemas.microsoft.com/office/drawing/2014/main" id="{038FC608-7B23-4D76-9F86-D61551DC922C}"/>
                  </a:ext>
                </a:extLst>
              </p:cNvPr>
              <p:cNvSpPr/>
              <p:nvPr/>
            </p:nvSpPr>
            <p:spPr>
              <a:xfrm>
                <a:off x="769257" y="5333369"/>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Final Implementation and roll-out</a:t>
                </a:r>
              </a:p>
            </p:txBody>
          </p:sp>
          <p:sp>
            <p:nvSpPr>
              <p:cNvPr id="17" name="Rectangle 16">
                <a:extLst>
                  <a:ext uri="{FF2B5EF4-FFF2-40B4-BE49-F238E27FC236}">
                    <a16:creationId xmlns:a16="http://schemas.microsoft.com/office/drawing/2014/main" id="{3159B913-90A7-4EC0-9797-776309750EF0}"/>
                  </a:ext>
                </a:extLst>
              </p:cNvPr>
              <p:cNvSpPr/>
              <p:nvPr/>
            </p:nvSpPr>
            <p:spPr>
              <a:xfrm>
                <a:off x="769257" y="5811355"/>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Evaluation</a:t>
                </a:r>
              </a:p>
            </p:txBody>
          </p:sp>
          <p:sp>
            <p:nvSpPr>
              <p:cNvPr id="18" name="Rectangle 17">
                <a:extLst>
                  <a:ext uri="{FF2B5EF4-FFF2-40B4-BE49-F238E27FC236}">
                    <a16:creationId xmlns:a16="http://schemas.microsoft.com/office/drawing/2014/main" id="{FE2054BA-D689-4B52-9BCE-5CD31325217A}"/>
                  </a:ext>
                </a:extLst>
              </p:cNvPr>
              <p:cNvSpPr/>
              <p:nvPr/>
            </p:nvSpPr>
            <p:spPr>
              <a:xfrm>
                <a:off x="769257" y="6289343"/>
                <a:ext cx="10653486" cy="372709"/>
              </a:xfrm>
              <a:prstGeom prst="rect">
                <a:avLst/>
              </a:prstGeom>
              <a:grpFill/>
              <a:ln>
                <a:solidFill>
                  <a:schemeClr val="bg1">
                    <a:alpha val="7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18288" rtlCol="0" anchor="ctr" anchorCtr="0">
                <a:noAutofit/>
              </a:bodyPr>
              <a:lstStyle/>
              <a:p>
                <a:pPr>
                  <a:lnSpc>
                    <a:spcPts val="1600"/>
                  </a:lnSpc>
                  <a:spcAft>
                    <a:spcPts val="600"/>
                  </a:spcAft>
                </a:pPr>
                <a:r>
                  <a:rPr lang="en-US" sz="1100" b="1" dirty="0">
                    <a:solidFill>
                      <a:schemeClr val="accent2"/>
                    </a:solidFill>
                    <a:latin typeface="+mj-lt"/>
                    <a:cs typeface="Mongolian Baiti" panose="03000500000000000000" pitchFamily="66" charset="0"/>
                  </a:rPr>
                  <a:t>Total Time required</a:t>
                </a:r>
              </a:p>
            </p:txBody>
          </p:sp>
        </p:grpSp>
        <p:grpSp>
          <p:nvGrpSpPr>
            <p:cNvPr id="31" name="Group 30">
              <a:extLst>
                <a:ext uri="{FF2B5EF4-FFF2-40B4-BE49-F238E27FC236}">
                  <a16:creationId xmlns:a16="http://schemas.microsoft.com/office/drawing/2014/main" id="{3E0D6654-2C43-433F-AA07-868FF0FAA01B}"/>
                </a:ext>
              </a:extLst>
            </p:cNvPr>
            <p:cNvGrpSpPr/>
            <p:nvPr/>
          </p:nvGrpSpPr>
          <p:grpSpPr>
            <a:xfrm>
              <a:off x="6652905" y="1509481"/>
              <a:ext cx="1261423" cy="5152571"/>
              <a:chOff x="5776686" y="1509481"/>
              <a:chExt cx="2452914" cy="5152571"/>
            </a:xfrm>
            <a:grpFill/>
          </p:grpSpPr>
          <p:sp>
            <p:nvSpPr>
              <p:cNvPr id="20" name="Rectangle 19">
                <a:extLst>
                  <a:ext uri="{FF2B5EF4-FFF2-40B4-BE49-F238E27FC236}">
                    <a16:creationId xmlns:a16="http://schemas.microsoft.com/office/drawing/2014/main" id="{2E13FA2F-89B7-4FCC-B4A0-F8D7F0759F66}"/>
                  </a:ext>
                </a:extLst>
              </p:cNvPr>
              <p:cNvSpPr/>
              <p:nvPr/>
            </p:nvSpPr>
            <p:spPr>
              <a:xfrm>
                <a:off x="5776686" y="1509481"/>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21" name="Rectangle 20">
                <a:extLst>
                  <a:ext uri="{FF2B5EF4-FFF2-40B4-BE49-F238E27FC236}">
                    <a16:creationId xmlns:a16="http://schemas.microsoft.com/office/drawing/2014/main" id="{11DEFB4C-72DD-4CBE-9D25-9FF54CF02839}"/>
                  </a:ext>
                </a:extLst>
              </p:cNvPr>
              <p:cNvSpPr/>
              <p:nvPr/>
            </p:nvSpPr>
            <p:spPr>
              <a:xfrm>
                <a:off x="5776686" y="1987467"/>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22" name="Rectangle 21">
                <a:extLst>
                  <a:ext uri="{FF2B5EF4-FFF2-40B4-BE49-F238E27FC236}">
                    <a16:creationId xmlns:a16="http://schemas.microsoft.com/office/drawing/2014/main" id="{7ECA1313-02C0-438E-9953-2B69556935E2}"/>
                  </a:ext>
                </a:extLst>
              </p:cNvPr>
              <p:cNvSpPr/>
              <p:nvPr/>
            </p:nvSpPr>
            <p:spPr>
              <a:xfrm>
                <a:off x="5776686" y="2465453"/>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23" name="Rectangle 22">
                <a:extLst>
                  <a:ext uri="{FF2B5EF4-FFF2-40B4-BE49-F238E27FC236}">
                    <a16:creationId xmlns:a16="http://schemas.microsoft.com/office/drawing/2014/main" id="{0F5B7804-41DA-41B3-9CCD-585866FAA5E2}"/>
                  </a:ext>
                </a:extLst>
              </p:cNvPr>
              <p:cNvSpPr/>
              <p:nvPr/>
            </p:nvSpPr>
            <p:spPr>
              <a:xfrm>
                <a:off x="5776686" y="2943439"/>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24" name="Rectangle 23">
                <a:extLst>
                  <a:ext uri="{FF2B5EF4-FFF2-40B4-BE49-F238E27FC236}">
                    <a16:creationId xmlns:a16="http://schemas.microsoft.com/office/drawing/2014/main" id="{640C34CE-3CEE-47AE-8DB3-0F1862A9E42C}"/>
                  </a:ext>
                </a:extLst>
              </p:cNvPr>
              <p:cNvSpPr/>
              <p:nvPr/>
            </p:nvSpPr>
            <p:spPr>
              <a:xfrm>
                <a:off x="5776686" y="3421425"/>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25" name="Rectangle 24">
                <a:extLst>
                  <a:ext uri="{FF2B5EF4-FFF2-40B4-BE49-F238E27FC236}">
                    <a16:creationId xmlns:a16="http://schemas.microsoft.com/office/drawing/2014/main" id="{D107A34A-2F2F-4CFC-A8EC-F3329500ED52}"/>
                  </a:ext>
                </a:extLst>
              </p:cNvPr>
              <p:cNvSpPr/>
              <p:nvPr/>
            </p:nvSpPr>
            <p:spPr>
              <a:xfrm>
                <a:off x="5776686" y="3899411"/>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26" name="Rectangle 25">
                <a:extLst>
                  <a:ext uri="{FF2B5EF4-FFF2-40B4-BE49-F238E27FC236}">
                    <a16:creationId xmlns:a16="http://schemas.microsoft.com/office/drawing/2014/main" id="{266DFDC4-8AB8-4752-B176-521EE37C3557}"/>
                  </a:ext>
                </a:extLst>
              </p:cNvPr>
              <p:cNvSpPr/>
              <p:nvPr/>
            </p:nvSpPr>
            <p:spPr>
              <a:xfrm>
                <a:off x="5776686" y="4377397"/>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27" name="Rectangle 26">
                <a:extLst>
                  <a:ext uri="{FF2B5EF4-FFF2-40B4-BE49-F238E27FC236}">
                    <a16:creationId xmlns:a16="http://schemas.microsoft.com/office/drawing/2014/main" id="{C3C079AB-36A3-4C0E-B2C5-B3A4BF78806E}"/>
                  </a:ext>
                </a:extLst>
              </p:cNvPr>
              <p:cNvSpPr/>
              <p:nvPr/>
            </p:nvSpPr>
            <p:spPr>
              <a:xfrm>
                <a:off x="5776686" y="4855383"/>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28" name="Rectangle 27">
                <a:extLst>
                  <a:ext uri="{FF2B5EF4-FFF2-40B4-BE49-F238E27FC236}">
                    <a16:creationId xmlns:a16="http://schemas.microsoft.com/office/drawing/2014/main" id="{4B49848D-5ACA-47B7-B8DF-D3C3F2F74590}"/>
                  </a:ext>
                </a:extLst>
              </p:cNvPr>
              <p:cNvSpPr/>
              <p:nvPr/>
            </p:nvSpPr>
            <p:spPr>
              <a:xfrm>
                <a:off x="5776686" y="5333369"/>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29" name="Rectangle 28">
                <a:extLst>
                  <a:ext uri="{FF2B5EF4-FFF2-40B4-BE49-F238E27FC236}">
                    <a16:creationId xmlns:a16="http://schemas.microsoft.com/office/drawing/2014/main" id="{2DF0E419-BCE5-455F-9902-835254F890D0}"/>
                  </a:ext>
                </a:extLst>
              </p:cNvPr>
              <p:cNvSpPr/>
              <p:nvPr/>
            </p:nvSpPr>
            <p:spPr>
              <a:xfrm>
                <a:off x="5776686" y="5811355"/>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30" name="Rectangle 29">
                <a:extLst>
                  <a:ext uri="{FF2B5EF4-FFF2-40B4-BE49-F238E27FC236}">
                    <a16:creationId xmlns:a16="http://schemas.microsoft.com/office/drawing/2014/main" id="{3C8F6D83-F663-48C7-8A49-89383C438FDD}"/>
                  </a:ext>
                </a:extLst>
              </p:cNvPr>
              <p:cNvSpPr/>
              <p:nvPr/>
            </p:nvSpPr>
            <p:spPr>
              <a:xfrm>
                <a:off x="5776686" y="6289343"/>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b="1" dirty="0">
                    <a:solidFill>
                      <a:schemeClr val="accent2"/>
                    </a:solidFill>
                    <a:latin typeface="+mj-lt"/>
                    <a:cs typeface="Mongolian Baiti" panose="03000500000000000000" pitchFamily="66" charset="0"/>
                  </a:rPr>
                  <a:t>x weeks</a:t>
                </a:r>
              </a:p>
            </p:txBody>
          </p:sp>
        </p:grpSp>
        <p:grpSp>
          <p:nvGrpSpPr>
            <p:cNvPr id="33" name="Group 32">
              <a:extLst>
                <a:ext uri="{FF2B5EF4-FFF2-40B4-BE49-F238E27FC236}">
                  <a16:creationId xmlns:a16="http://schemas.microsoft.com/office/drawing/2014/main" id="{DD396FE8-FC38-4E3B-97EB-4C113DFF1217}"/>
                </a:ext>
              </a:extLst>
            </p:cNvPr>
            <p:cNvGrpSpPr/>
            <p:nvPr/>
          </p:nvGrpSpPr>
          <p:grpSpPr>
            <a:xfrm>
              <a:off x="9255802" y="1509481"/>
              <a:ext cx="1261423" cy="5152571"/>
              <a:chOff x="5776686" y="1509481"/>
              <a:chExt cx="2452914" cy="5152571"/>
            </a:xfrm>
            <a:grpFill/>
          </p:grpSpPr>
          <p:sp>
            <p:nvSpPr>
              <p:cNvPr id="34" name="Rectangle 33">
                <a:extLst>
                  <a:ext uri="{FF2B5EF4-FFF2-40B4-BE49-F238E27FC236}">
                    <a16:creationId xmlns:a16="http://schemas.microsoft.com/office/drawing/2014/main" id="{11D5F860-A258-4D1D-AC27-58B363FD1179}"/>
                  </a:ext>
                </a:extLst>
              </p:cNvPr>
              <p:cNvSpPr/>
              <p:nvPr/>
            </p:nvSpPr>
            <p:spPr>
              <a:xfrm>
                <a:off x="5776686" y="1509481"/>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35" name="Rectangle 34">
                <a:extLst>
                  <a:ext uri="{FF2B5EF4-FFF2-40B4-BE49-F238E27FC236}">
                    <a16:creationId xmlns:a16="http://schemas.microsoft.com/office/drawing/2014/main" id="{3E6BE626-28C4-40D5-9FFD-B6159CF52739}"/>
                  </a:ext>
                </a:extLst>
              </p:cNvPr>
              <p:cNvSpPr/>
              <p:nvPr/>
            </p:nvSpPr>
            <p:spPr>
              <a:xfrm>
                <a:off x="5776686" y="1987467"/>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36" name="Rectangle 35">
                <a:extLst>
                  <a:ext uri="{FF2B5EF4-FFF2-40B4-BE49-F238E27FC236}">
                    <a16:creationId xmlns:a16="http://schemas.microsoft.com/office/drawing/2014/main" id="{854B57C3-0C3C-462D-A302-867CFC226369}"/>
                  </a:ext>
                </a:extLst>
              </p:cNvPr>
              <p:cNvSpPr/>
              <p:nvPr/>
            </p:nvSpPr>
            <p:spPr>
              <a:xfrm>
                <a:off x="5776686" y="2465453"/>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37" name="Rectangle 36">
                <a:extLst>
                  <a:ext uri="{FF2B5EF4-FFF2-40B4-BE49-F238E27FC236}">
                    <a16:creationId xmlns:a16="http://schemas.microsoft.com/office/drawing/2014/main" id="{A50B5178-BB8A-455B-9B24-3AA7DDB2ED54}"/>
                  </a:ext>
                </a:extLst>
              </p:cNvPr>
              <p:cNvSpPr/>
              <p:nvPr/>
            </p:nvSpPr>
            <p:spPr>
              <a:xfrm>
                <a:off x="5776686" y="2943439"/>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38" name="Rectangle 37">
                <a:extLst>
                  <a:ext uri="{FF2B5EF4-FFF2-40B4-BE49-F238E27FC236}">
                    <a16:creationId xmlns:a16="http://schemas.microsoft.com/office/drawing/2014/main" id="{35790982-04B9-43BA-9778-4E4B05E9A21E}"/>
                  </a:ext>
                </a:extLst>
              </p:cNvPr>
              <p:cNvSpPr/>
              <p:nvPr/>
            </p:nvSpPr>
            <p:spPr>
              <a:xfrm>
                <a:off x="5776686" y="3421425"/>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39" name="Rectangle 38">
                <a:extLst>
                  <a:ext uri="{FF2B5EF4-FFF2-40B4-BE49-F238E27FC236}">
                    <a16:creationId xmlns:a16="http://schemas.microsoft.com/office/drawing/2014/main" id="{3EEC77D6-48BF-4A18-B874-F9B1395CEFFD}"/>
                  </a:ext>
                </a:extLst>
              </p:cNvPr>
              <p:cNvSpPr/>
              <p:nvPr/>
            </p:nvSpPr>
            <p:spPr>
              <a:xfrm>
                <a:off x="5776686" y="3899411"/>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40" name="Rectangle 39">
                <a:extLst>
                  <a:ext uri="{FF2B5EF4-FFF2-40B4-BE49-F238E27FC236}">
                    <a16:creationId xmlns:a16="http://schemas.microsoft.com/office/drawing/2014/main" id="{DDF74992-A756-461E-A096-D728A1732CF4}"/>
                  </a:ext>
                </a:extLst>
              </p:cNvPr>
              <p:cNvSpPr/>
              <p:nvPr/>
            </p:nvSpPr>
            <p:spPr>
              <a:xfrm>
                <a:off x="5776686" y="4377397"/>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41" name="Rectangle 40">
                <a:extLst>
                  <a:ext uri="{FF2B5EF4-FFF2-40B4-BE49-F238E27FC236}">
                    <a16:creationId xmlns:a16="http://schemas.microsoft.com/office/drawing/2014/main" id="{DCB9D6BA-075E-40A9-BCF3-C8C2C9F9D6EF}"/>
                  </a:ext>
                </a:extLst>
              </p:cNvPr>
              <p:cNvSpPr/>
              <p:nvPr/>
            </p:nvSpPr>
            <p:spPr>
              <a:xfrm>
                <a:off x="5776686" y="4855383"/>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42" name="Rectangle 41">
                <a:extLst>
                  <a:ext uri="{FF2B5EF4-FFF2-40B4-BE49-F238E27FC236}">
                    <a16:creationId xmlns:a16="http://schemas.microsoft.com/office/drawing/2014/main" id="{60B1D4FC-B962-4BBD-9042-48D99AFC4D96}"/>
                  </a:ext>
                </a:extLst>
              </p:cNvPr>
              <p:cNvSpPr/>
              <p:nvPr/>
            </p:nvSpPr>
            <p:spPr>
              <a:xfrm>
                <a:off x="5776686" y="5333369"/>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43" name="Rectangle 42">
                <a:extLst>
                  <a:ext uri="{FF2B5EF4-FFF2-40B4-BE49-F238E27FC236}">
                    <a16:creationId xmlns:a16="http://schemas.microsoft.com/office/drawing/2014/main" id="{51BB3C44-CA20-42A3-8F1E-268665B638C7}"/>
                  </a:ext>
                </a:extLst>
              </p:cNvPr>
              <p:cNvSpPr/>
              <p:nvPr/>
            </p:nvSpPr>
            <p:spPr>
              <a:xfrm>
                <a:off x="5776686" y="5811355"/>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dirty="0">
                    <a:solidFill>
                      <a:schemeClr val="accent2"/>
                    </a:solidFill>
                    <a:latin typeface="+mj-lt"/>
                    <a:cs typeface="Mongolian Baiti" panose="03000500000000000000" pitchFamily="66" charset="0"/>
                  </a:rPr>
                  <a:t>x weeks</a:t>
                </a:r>
              </a:p>
            </p:txBody>
          </p:sp>
          <p:sp>
            <p:nvSpPr>
              <p:cNvPr id="44" name="Rectangle 43">
                <a:extLst>
                  <a:ext uri="{FF2B5EF4-FFF2-40B4-BE49-F238E27FC236}">
                    <a16:creationId xmlns:a16="http://schemas.microsoft.com/office/drawing/2014/main" id="{59ED7F2B-CCE3-4DB4-9CEF-80CD865315F8}"/>
                  </a:ext>
                </a:extLst>
              </p:cNvPr>
              <p:cNvSpPr/>
              <p:nvPr/>
            </p:nvSpPr>
            <p:spPr>
              <a:xfrm>
                <a:off x="5776686" y="6289343"/>
                <a:ext cx="2452914" cy="372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nSpc>
                    <a:spcPts val="1600"/>
                  </a:lnSpc>
                  <a:spcAft>
                    <a:spcPts val="600"/>
                  </a:spcAft>
                </a:pPr>
                <a:r>
                  <a:rPr lang="en-US" sz="1100" b="1" dirty="0">
                    <a:solidFill>
                      <a:schemeClr val="accent2"/>
                    </a:solidFill>
                    <a:latin typeface="+mj-lt"/>
                    <a:cs typeface="Mongolian Baiti" panose="03000500000000000000" pitchFamily="66" charset="0"/>
                  </a:rPr>
                  <a:t>x weeks</a:t>
                </a:r>
              </a:p>
            </p:txBody>
          </p:sp>
        </p:grpSp>
      </p:grpSp>
      <p:sp>
        <p:nvSpPr>
          <p:cNvPr id="72" name="TextBox 71">
            <a:extLst>
              <a:ext uri="{FF2B5EF4-FFF2-40B4-BE49-F238E27FC236}">
                <a16:creationId xmlns:a16="http://schemas.microsoft.com/office/drawing/2014/main" id="{91B3A3EC-D9EF-4581-AA98-745780EA578B}"/>
              </a:ext>
            </a:extLst>
          </p:cNvPr>
          <p:cNvSpPr txBox="1"/>
          <p:nvPr/>
        </p:nvSpPr>
        <p:spPr>
          <a:xfrm>
            <a:off x="9255802" y="323109"/>
            <a:ext cx="1763624" cy="584775"/>
          </a:xfrm>
          <a:prstGeom prst="rect">
            <a:avLst/>
          </a:prstGeom>
          <a:noFill/>
          <a:effectLst/>
        </p:spPr>
        <p:txBody>
          <a:bodyPr wrap="none" rtlCol="0" anchor="b" anchorCtr="0">
            <a:spAutoFit/>
          </a:bodyPr>
          <a:lstStyle/>
          <a:p>
            <a:r>
              <a:rPr lang="en-US" sz="1600" b="1" dirty="0">
                <a:solidFill>
                  <a:schemeClr val="bg1"/>
                </a:solidFill>
                <a:latin typeface="+mj-lt"/>
              </a:rPr>
              <a:t>Time Needed:</a:t>
            </a:r>
          </a:p>
          <a:p>
            <a:r>
              <a:rPr lang="en-US" sz="1600" dirty="0">
                <a:solidFill>
                  <a:schemeClr val="bg1"/>
                </a:solidFill>
                <a:latin typeface="+mj-lt"/>
              </a:rPr>
              <a:t>Replacement RFP</a:t>
            </a:r>
          </a:p>
        </p:txBody>
      </p:sp>
    </p:spTree>
    <p:extLst>
      <p:ext uri="{BB962C8B-B14F-4D97-AF65-F5344CB8AC3E}">
        <p14:creationId xmlns:p14="http://schemas.microsoft.com/office/powerpoint/2010/main" val="362065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FAE37A-9808-4DFE-7CDE-DA82B4CEDE02}"/>
              </a:ext>
            </a:extLst>
          </p:cNvPr>
          <p:cNvSpPr>
            <a:spLocks noGrp="1"/>
          </p:cNvSpPr>
          <p:nvPr>
            <p:ph type="sldNum" sz="quarter" idx="4"/>
          </p:nvPr>
        </p:nvSpPr>
        <p:spPr/>
        <p:txBody>
          <a:bodyPr/>
          <a:lstStyle/>
          <a:p>
            <a:fld id="{081EFFCC-2516-A240-903A-D25D03585895}" type="slidenum">
              <a:rPr lang="en-US" smtClean="0"/>
              <a:pPr/>
              <a:t>4</a:t>
            </a:fld>
            <a:endParaRPr lang="en-US" dirty="0"/>
          </a:p>
        </p:txBody>
      </p:sp>
      <p:sp>
        <p:nvSpPr>
          <p:cNvPr id="5" name="TextBox 4">
            <a:extLst>
              <a:ext uri="{FF2B5EF4-FFF2-40B4-BE49-F238E27FC236}">
                <a16:creationId xmlns:a16="http://schemas.microsoft.com/office/drawing/2014/main" id="{29AFFED1-9C19-93EB-E9F9-A815DA9E709D}"/>
              </a:ext>
            </a:extLst>
          </p:cNvPr>
          <p:cNvSpPr txBox="1"/>
          <p:nvPr/>
        </p:nvSpPr>
        <p:spPr>
          <a:xfrm>
            <a:off x="2062346" y="1912530"/>
            <a:ext cx="6404574" cy="1631216"/>
          </a:xfrm>
          <a:prstGeom prst="rect">
            <a:avLst/>
          </a:prstGeom>
          <a:noFill/>
        </p:spPr>
        <p:txBody>
          <a:bodyPr wrap="none" rtlCol="0">
            <a:spAutoFit/>
          </a:bodyPr>
          <a:lstStyle/>
          <a:p>
            <a:r>
              <a:rPr lang="en-US" sz="5000" b="1" dirty="0">
                <a:solidFill>
                  <a:schemeClr val="bg1"/>
                </a:solidFill>
              </a:rPr>
              <a:t>Request for Proposal </a:t>
            </a:r>
            <a:br>
              <a:rPr lang="en-US" sz="5000" b="1" dirty="0">
                <a:solidFill>
                  <a:schemeClr val="accent3"/>
                </a:solidFill>
              </a:rPr>
            </a:br>
            <a:r>
              <a:rPr lang="en-US" sz="5000" b="1" dirty="0">
                <a:solidFill>
                  <a:schemeClr val="accent3"/>
                </a:solidFill>
              </a:rPr>
              <a:t>for CIAM Solution</a:t>
            </a:r>
          </a:p>
        </p:txBody>
      </p:sp>
      <p:sp>
        <p:nvSpPr>
          <p:cNvPr id="6" name="TextBox 5">
            <a:extLst>
              <a:ext uri="{FF2B5EF4-FFF2-40B4-BE49-F238E27FC236}">
                <a16:creationId xmlns:a16="http://schemas.microsoft.com/office/drawing/2014/main" id="{5E710092-9166-8EC8-2E11-5901EA94DE6C}"/>
              </a:ext>
            </a:extLst>
          </p:cNvPr>
          <p:cNvSpPr txBox="1"/>
          <p:nvPr/>
        </p:nvSpPr>
        <p:spPr>
          <a:xfrm>
            <a:off x="8366030" y="4013688"/>
            <a:ext cx="2524409" cy="1100238"/>
          </a:xfrm>
          <a:prstGeom prst="rect">
            <a:avLst/>
          </a:prstGeom>
          <a:noFill/>
        </p:spPr>
        <p:txBody>
          <a:bodyPr wrap="none" rtlCol="0">
            <a:spAutoFit/>
          </a:bodyPr>
          <a:lstStyle/>
          <a:p>
            <a:pPr defTabSz="182880">
              <a:spcAft>
                <a:spcPts val="600"/>
              </a:spcAft>
            </a:pPr>
            <a:r>
              <a:rPr lang="en-US" sz="1400" b="1" dirty="0">
                <a:solidFill>
                  <a:schemeClr val="bg1"/>
                </a:solidFill>
              </a:rPr>
              <a:t>For submission to: </a:t>
            </a:r>
          </a:p>
          <a:p>
            <a:pPr defTabSz="182880">
              <a:lnSpc>
                <a:spcPts val="1700"/>
              </a:lnSpc>
              <a:spcAft>
                <a:spcPts val="300"/>
              </a:spcAft>
            </a:pPr>
            <a:r>
              <a:rPr lang="en-US" sz="1100" dirty="0"/>
              <a:t>Recipient Name: 		Contact Name</a:t>
            </a:r>
          </a:p>
          <a:p>
            <a:pPr defTabSz="182880">
              <a:lnSpc>
                <a:spcPts val="1700"/>
              </a:lnSpc>
              <a:spcAft>
                <a:spcPts val="300"/>
              </a:spcAft>
            </a:pPr>
            <a:r>
              <a:rPr lang="en-US" sz="1100" dirty="0"/>
              <a:t>Recipient Address: 	Contact Address</a:t>
            </a:r>
          </a:p>
          <a:p>
            <a:pPr defTabSz="182880">
              <a:lnSpc>
                <a:spcPts val="1700"/>
              </a:lnSpc>
            </a:pPr>
            <a:r>
              <a:rPr lang="en-US" sz="1100" dirty="0"/>
              <a:t>Contact: 				Contact email</a:t>
            </a:r>
          </a:p>
        </p:txBody>
      </p:sp>
      <p:cxnSp>
        <p:nvCxnSpPr>
          <p:cNvPr id="7" name="Straight Connector 6">
            <a:extLst>
              <a:ext uri="{FF2B5EF4-FFF2-40B4-BE49-F238E27FC236}">
                <a16:creationId xmlns:a16="http://schemas.microsoft.com/office/drawing/2014/main" id="{A418A97B-DC5C-A2D4-F075-100CACA64343}"/>
              </a:ext>
            </a:extLst>
          </p:cNvPr>
          <p:cNvCxnSpPr>
            <a:cxnSpLocks/>
          </p:cNvCxnSpPr>
          <p:nvPr/>
        </p:nvCxnSpPr>
        <p:spPr>
          <a:xfrm>
            <a:off x="2128826" y="3701807"/>
            <a:ext cx="94852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44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8941F3-56E6-4A90-BF9C-E19EF06B9A53}"/>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radius="60"/>
                    </a14:imgEffect>
                  </a14:imgLayer>
                </a14:imgProps>
              </a:ext>
            </a:extLst>
          </a:blip>
          <a:srcRect l="41905" t="19399" r="5807" b="19399"/>
          <a:stretch/>
        </p:blipFill>
        <p:spPr>
          <a:xfrm>
            <a:off x="5109028" y="595086"/>
            <a:ext cx="6375049" cy="5667828"/>
          </a:xfrm>
          <a:prstGeom prst="rect">
            <a:avLst/>
          </a:prstGeom>
        </p:spPr>
      </p:pic>
      <p:sp>
        <p:nvSpPr>
          <p:cNvPr id="9" name="Rectangle 8">
            <a:extLst>
              <a:ext uri="{FF2B5EF4-FFF2-40B4-BE49-F238E27FC236}">
                <a16:creationId xmlns:a16="http://schemas.microsoft.com/office/drawing/2014/main" id="{73A5162B-523D-4114-A0BC-1E14A0ED6F60}"/>
              </a:ext>
            </a:extLst>
          </p:cNvPr>
          <p:cNvSpPr/>
          <p:nvPr/>
        </p:nvSpPr>
        <p:spPr>
          <a:xfrm>
            <a:off x="5109028" y="595086"/>
            <a:ext cx="6373368" cy="5669280"/>
          </a:xfrm>
          <a:prstGeom prst="rect">
            <a:avLst/>
          </a:prstGeom>
          <a:solidFill>
            <a:schemeClr val="accent2"/>
          </a:solid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FE324F6-8F58-4BF0-B699-801571E9476A}"/>
              </a:ext>
            </a:extLst>
          </p:cNvPr>
          <p:cNvSpPr txBox="1"/>
          <p:nvPr/>
        </p:nvSpPr>
        <p:spPr>
          <a:xfrm>
            <a:off x="5449455" y="958064"/>
            <a:ext cx="5689152" cy="5086842"/>
          </a:xfrm>
          <a:prstGeom prst="rect">
            <a:avLst/>
          </a:prstGeom>
          <a:noFill/>
        </p:spPr>
        <p:txBody>
          <a:bodyPr wrap="square" rtlCol="0">
            <a:spAutoFit/>
          </a:bodyPr>
          <a:lstStyle/>
          <a:p>
            <a:pPr>
              <a:lnSpc>
                <a:spcPts val="1700"/>
              </a:lnSpc>
            </a:pPr>
            <a:r>
              <a:rPr lang="en-US" sz="1100" b="1" dirty="0">
                <a:solidFill>
                  <a:schemeClr val="bg1"/>
                </a:solidFill>
              </a:rPr>
              <a:t>Issuance Date: </a:t>
            </a:r>
            <a:r>
              <a:rPr lang="en-US" sz="1100" dirty="0">
                <a:solidFill>
                  <a:schemeClr val="bg1"/>
                </a:solidFill>
              </a:rPr>
              <a:t>xx/xx/xx</a:t>
            </a:r>
          </a:p>
          <a:p>
            <a:pPr>
              <a:lnSpc>
                <a:spcPts val="1700"/>
              </a:lnSpc>
            </a:pPr>
            <a:r>
              <a:rPr lang="en-US" sz="1100" b="1" dirty="0">
                <a:solidFill>
                  <a:schemeClr val="bg1"/>
                </a:solidFill>
              </a:rPr>
              <a:t>Closing Date: </a:t>
            </a:r>
            <a:r>
              <a:rPr lang="en-US" sz="1100" dirty="0">
                <a:solidFill>
                  <a:schemeClr val="bg1"/>
                </a:solidFill>
              </a:rPr>
              <a:t>xx/xx/xx</a:t>
            </a:r>
          </a:p>
          <a:p>
            <a:pPr>
              <a:lnSpc>
                <a:spcPts val="1700"/>
              </a:lnSpc>
            </a:pPr>
            <a:endParaRPr lang="en-US" sz="1100" dirty="0">
              <a:solidFill>
                <a:schemeClr val="bg1"/>
              </a:solidFill>
            </a:endParaRPr>
          </a:p>
          <a:p>
            <a:pPr>
              <a:lnSpc>
                <a:spcPts val="1700"/>
              </a:lnSpc>
            </a:pPr>
            <a:endParaRPr lang="en-US" sz="1100" dirty="0">
              <a:solidFill>
                <a:schemeClr val="bg1"/>
              </a:solidFill>
            </a:endParaRPr>
          </a:p>
          <a:p>
            <a:pPr>
              <a:lnSpc>
                <a:spcPts val="1700"/>
              </a:lnSpc>
            </a:pPr>
            <a:r>
              <a:rPr lang="en-US" sz="1100" b="1" dirty="0">
                <a:solidFill>
                  <a:schemeClr val="bg1"/>
                </a:solidFill>
              </a:rPr>
              <a:t>Dear Prospective Vendors, </a:t>
            </a:r>
          </a:p>
          <a:p>
            <a:pPr>
              <a:lnSpc>
                <a:spcPts val="1700"/>
              </a:lnSpc>
            </a:pPr>
            <a:endParaRPr lang="en-US" sz="1100" b="1" dirty="0">
              <a:solidFill>
                <a:schemeClr val="bg1"/>
              </a:solidFill>
            </a:endParaRPr>
          </a:p>
          <a:p>
            <a:pPr>
              <a:lnSpc>
                <a:spcPts val="1700"/>
              </a:lnSpc>
            </a:pPr>
            <a:r>
              <a:rPr lang="en-US" sz="1100" b="1" dirty="0">
                <a:solidFill>
                  <a:schemeClr val="bg1"/>
                </a:solidFill>
              </a:rPr>
              <a:t>&lt;Your company name&gt; is soliciting projects from Identity and Access Management providers to support &lt;project explanation&gt;.  We invite submission of proposals in accordance with this RFP.</a:t>
            </a:r>
          </a:p>
          <a:p>
            <a:pPr>
              <a:lnSpc>
                <a:spcPts val="1700"/>
              </a:lnSpc>
            </a:pPr>
            <a:endParaRPr lang="en-US" sz="1100" b="1" dirty="0">
              <a:solidFill>
                <a:schemeClr val="bg1"/>
              </a:solidFill>
            </a:endParaRPr>
          </a:p>
          <a:p>
            <a:pPr>
              <a:lnSpc>
                <a:spcPts val="1700"/>
              </a:lnSpc>
            </a:pPr>
            <a:r>
              <a:rPr lang="en-US" sz="1100" b="1" dirty="0">
                <a:solidFill>
                  <a:schemeClr val="bg1"/>
                </a:solidFill>
              </a:rPr>
              <a:t>Proposals received between the issuance and closing date will be handled by xxx . To submit, confirm your contact information and provide the following details to receive detailed PRF guidelines:</a:t>
            </a:r>
          </a:p>
          <a:p>
            <a:pPr>
              <a:lnSpc>
                <a:spcPts val="1700"/>
              </a:lnSpc>
            </a:pPr>
            <a:endParaRPr lang="en-US" sz="1100" dirty="0">
              <a:solidFill>
                <a:schemeClr val="bg1"/>
              </a:solidFill>
            </a:endParaRPr>
          </a:p>
          <a:p>
            <a:pPr marL="628650" lvl="1" indent="-171450">
              <a:lnSpc>
                <a:spcPts val="1700"/>
              </a:lnSpc>
              <a:buFont typeface="Arial" panose="020B0604020202020204" pitchFamily="34" charset="0"/>
              <a:buChar char="•"/>
            </a:pPr>
            <a:r>
              <a:rPr lang="en-US" sz="1100" b="1" dirty="0">
                <a:solidFill>
                  <a:schemeClr val="bg1"/>
                </a:solidFill>
              </a:rPr>
              <a:t>Company name</a:t>
            </a:r>
          </a:p>
          <a:p>
            <a:pPr marL="628650" lvl="1" indent="-171450">
              <a:lnSpc>
                <a:spcPts val="1700"/>
              </a:lnSpc>
              <a:buFont typeface="Arial" panose="020B0604020202020204" pitchFamily="34" charset="0"/>
              <a:buChar char="•"/>
            </a:pPr>
            <a:r>
              <a:rPr lang="en-US" sz="1100" b="1" dirty="0">
                <a:solidFill>
                  <a:schemeClr val="bg1"/>
                </a:solidFill>
              </a:rPr>
              <a:t>Contact person name</a:t>
            </a:r>
          </a:p>
          <a:p>
            <a:pPr marL="628650" lvl="1" indent="-171450">
              <a:lnSpc>
                <a:spcPts val="1700"/>
              </a:lnSpc>
              <a:buFont typeface="Arial" panose="020B0604020202020204" pitchFamily="34" charset="0"/>
              <a:buChar char="•"/>
            </a:pPr>
            <a:r>
              <a:rPr lang="en-US" sz="1100" b="1" dirty="0">
                <a:solidFill>
                  <a:schemeClr val="bg1"/>
                </a:solidFill>
              </a:rPr>
              <a:t>Email address and/or phone number</a:t>
            </a:r>
          </a:p>
          <a:p>
            <a:pPr marL="628650" lvl="1" indent="-171450">
              <a:lnSpc>
                <a:spcPts val="1700"/>
              </a:lnSpc>
              <a:buFont typeface="Arial" panose="020B0604020202020204" pitchFamily="34" charset="0"/>
              <a:buChar char="•"/>
            </a:pPr>
            <a:endParaRPr lang="en-US" sz="1100" dirty="0">
              <a:solidFill>
                <a:schemeClr val="bg1"/>
              </a:solidFill>
            </a:endParaRPr>
          </a:p>
          <a:p>
            <a:pPr marL="171450" indent="-171450">
              <a:lnSpc>
                <a:spcPts val="1700"/>
              </a:lnSpc>
              <a:buFont typeface="Arial" panose="020B0604020202020204" pitchFamily="34" charset="0"/>
              <a:buChar char="•"/>
            </a:pPr>
            <a:endParaRPr lang="en-US" sz="1100" dirty="0">
              <a:solidFill>
                <a:schemeClr val="bg1"/>
              </a:solidFill>
            </a:endParaRPr>
          </a:p>
          <a:p>
            <a:pPr algn="r">
              <a:lnSpc>
                <a:spcPts val="1700"/>
              </a:lnSpc>
            </a:pPr>
            <a:r>
              <a:rPr lang="en-US" sz="1100" b="1" dirty="0">
                <a:solidFill>
                  <a:schemeClr val="bg1"/>
                </a:solidFill>
              </a:rPr>
              <a:t>Contact Name</a:t>
            </a:r>
          </a:p>
          <a:p>
            <a:pPr algn="r">
              <a:lnSpc>
                <a:spcPts val="1700"/>
              </a:lnSpc>
            </a:pPr>
            <a:r>
              <a:rPr lang="en-US" sz="1100" dirty="0">
                <a:solidFill>
                  <a:schemeClr val="bg1"/>
                </a:solidFill>
              </a:rPr>
              <a:t>Title, Company Name</a:t>
            </a:r>
          </a:p>
          <a:p>
            <a:pPr algn="r">
              <a:lnSpc>
                <a:spcPts val="1700"/>
              </a:lnSpc>
            </a:pPr>
            <a:r>
              <a:rPr lang="en-US" sz="1100" dirty="0">
                <a:solidFill>
                  <a:schemeClr val="bg1"/>
                </a:solidFill>
              </a:rPr>
              <a:t>Contact email address</a:t>
            </a:r>
          </a:p>
          <a:p>
            <a:pPr>
              <a:lnSpc>
                <a:spcPts val="1700"/>
              </a:lnSpc>
            </a:pPr>
            <a:endParaRPr lang="en-US" sz="1100" dirty="0">
              <a:solidFill>
                <a:schemeClr val="bg1"/>
              </a:solidFill>
            </a:endParaRPr>
          </a:p>
        </p:txBody>
      </p:sp>
      <p:sp>
        <p:nvSpPr>
          <p:cNvPr id="19" name="TextBox 18">
            <a:extLst>
              <a:ext uri="{FF2B5EF4-FFF2-40B4-BE49-F238E27FC236}">
                <a16:creationId xmlns:a16="http://schemas.microsoft.com/office/drawing/2014/main" id="{B3F9C55C-AF53-40F7-9CDF-28D41A3CAB5A}"/>
              </a:ext>
            </a:extLst>
          </p:cNvPr>
          <p:cNvSpPr txBox="1"/>
          <p:nvPr/>
        </p:nvSpPr>
        <p:spPr>
          <a:xfrm>
            <a:off x="843147" y="2613392"/>
            <a:ext cx="4262520" cy="2400657"/>
          </a:xfrm>
          <a:prstGeom prst="rect">
            <a:avLst/>
          </a:prstGeom>
          <a:noFill/>
        </p:spPr>
        <p:txBody>
          <a:bodyPr wrap="square" rtlCol="0">
            <a:spAutoFit/>
          </a:bodyPr>
          <a:lstStyle/>
          <a:p>
            <a:r>
              <a:rPr lang="en-US" sz="5000" b="1" dirty="0">
                <a:ln w="3175">
                  <a:noFill/>
                </a:ln>
                <a:solidFill>
                  <a:schemeClr val="accent2"/>
                </a:solidFill>
              </a:rPr>
              <a:t>Letter of Proposal</a:t>
            </a:r>
          </a:p>
          <a:p>
            <a:r>
              <a:rPr lang="en-US" sz="5000" b="1" dirty="0">
                <a:ln w="3175">
                  <a:noFill/>
                </a:ln>
                <a:solidFill>
                  <a:schemeClr val="accent2"/>
                </a:solidFill>
              </a:rPr>
              <a:t>Template</a:t>
            </a:r>
          </a:p>
        </p:txBody>
      </p:sp>
    </p:spTree>
    <p:extLst>
      <p:ext uri="{BB962C8B-B14F-4D97-AF65-F5344CB8AC3E}">
        <p14:creationId xmlns:p14="http://schemas.microsoft.com/office/powerpoint/2010/main" val="375925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B804A6-1900-42D0-AF0E-1831535D9330}"/>
              </a:ext>
            </a:extLst>
          </p:cNvPr>
          <p:cNvSpPr/>
          <p:nvPr/>
        </p:nvSpPr>
        <p:spPr>
          <a:xfrm>
            <a:off x="857250" y="1686520"/>
            <a:ext cx="10477500" cy="4400270"/>
          </a:xfrm>
          <a:prstGeom prst="rect">
            <a:avLst/>
          </a:prstGeom>
          <a:solidFill>
            <a:schemeClr val="bg1">
              <a:alpha val="20000"/>
            </a:schemeClr>
          </a:solidFill>
          <a:ln>
            <a:solidFill>
              <a:schemeClr val="bg1">
                <a:alpha val="15000"/>
              </a:schemeClr>
            </a:solidFill>
          </a:ln>
          <a:effectLst>
            <a:outerShdw blurRad="254000" dist="127000" dir="8100000" algn="tr" rotWithShape="0">
              <a:srgbClr val="378FF2">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3AD4B9B-A642-4395-BDF9-F5564786D361}"/>
              </a:ext>
            </a:extLst>
          </p:cNvPr>
          <p:cNvSpPr/>
          <p:nvPr/>
        </p:nvSpPr>
        <p:spPr>
          <a:xfrm>
            <a:off x="1655947" y="2994026"/>
            <a:ext cx="1785258" cy="1785258"/>
          </a:xfrm>
          <a:prstGeom prst="ellipse">
            <a:avLst/>
          </a:prstGeom>
          <a:gradFill>
            <a:gsLst>
              <a:gs pos="89000">
                <a:schemeClr val="accent2"/>
              </a:gs>
              <a:gs pos="27000">
                <a:schemeClr val="accent4"/>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rgbClr val="FFFFFF"/>
                </a:solidFill>
              </a:rPr>
              <a:t>Add your Company Logo here</a:t>
            </a:r>
          </a:p>
        </p:txBody>
      </p:sp>
      <p:sp>
        <p:nvSpPr>
          <p:cNvPr id="11" name="Oval 10">
            <a:extLst>
              <a:ext uri="{FF2B5EF4-FFF2-40B4-BE49-F238E27FC236}">
                <a16:creationId xmlns:a16="http://schemas.microsoft.com/office/drawing/2014/main" id="{A9D87E6A-FF94-42AE-894C-A6C92E865752}"/>
              </a:ext>
            </a:extLst>
          </p:cNvPr>
          <p:cNvSpPr/>
          <p:nvPr/>
        </p:nvSpPr>
        <p:spPr>
          <a:xfrm>
            <a:off x="1177102" y="2515181"/>
            <a:ext cx="2742948" cy="2742948"/>
          </a:xfrm>
          <a:prstGeom prst="ellipse">
            <a:avLst/>
          </a:prstGeom>
          <a:noFill/>
          <a:ln w="9525">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03FA9FD-8A1B-4754-8AF5-7956B83D13AA}"/>
              </a:ext>
            </a:extLst>
          </p:cNvPr>
          <p:cNvSpPr/>
          <p:nvPr/>
        </p:nvSpPr>
        <p:spPr>
          <a:xfrm>
            <a:off x="653421" y="1991500"/>
            <a:ext cx="3790310" cy="3790310"/>
          </a:xfrm>
          <a:prstGeom prst="ellipse">
            <a:avLst/>
          </a:prstGeom>
          <a:noFill/>
          <a:ln w="9525">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969ACA-FDDB-473A-9A3C-F5AACF2828CA}"/>
              </a:ext>
            </a:extLst>
          </p:cNvPr>
          <p:cNvSpPr/>
          <p:nvPr/>
        </p:nvSpPr>
        <p:spPr>
          <a:xfrm>
            <a:off x="63334" y="1401413"/>
            <a:ext cx="4970484" cy="4970484"/>
          </a:xfrm>
          <a:prstGeom prst="ellipse">
            <a:avLst/>
          </a:prstGeom>
          <a:noFill/>
          <a:ln w="9525">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68D91B-4309-42B2-9F2F-6BA93519CCFD}"/>
              </a:ext>
            </a:extLst>
          </p:cNvPr>
          <p:cNvSpPr/>
          <p:nvPr/>
        </p:nvSpPr>
        <p:spPr>
          <a:xfrm>
            <a:off x="857250" y="0"/>
            <a:ext cx="10477500" cy="1686505"/>
          </a:xfrm>
          <a:prstGeom prst="rect">
            <a:avLst/>
          </a:prstGeom>
          <a:solidFill>
            <a:srgbClr val="EE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55F5F4-92BF-42F0-89D6-A9D811B1952C}"/>
              </a:ext>
            </a:extLst>
          </p:cNvPr>
          <p:cNvSpPr/>
          <p:nvPr/>
        </p:nvSpPr>
        <p:spPr>
          <a:xfrm flipV="1">
            <a:off x="857250" y="6086790"/>
            <a:ext cx="10477500" cy="771210"/>
          </a:xfrm>
          <a:prstGeom prst="rect">
            <a:avLst/>
          </a:prstGeom>
          <a:solidFill>
            <a:srgbClr val="EE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44F4C7D-5A7C-44A0-ABF0-3AA1E26D797A}"/>
              </a:ext>
            </a:extLst>
          </p:cNvPr>
          <p:cNvSpPr txBox="1"/>
          <p:nvPr/>
        </p:nvSpPr>
        <p:spPr>
          <a:xfrm>
            <a:off x="857249" y="771196"/>
            <a:ext cx="7187155" cy="553998"/>
          </a:xfrm>
          <a:prstGeom prst="rect">
            <a:avLst/>
          </a:prstGeom>
          <a:noFill/>
        </p:spPr>
        <p:txBody>
          <a:bodyPr wrap="square" rtlCol="0">
            <a:spAutoFit/>
          </a:bodyPr>
          <a:lstStyle/>
          <a:p>
            <a:r>
              <a:rPr lang="en-US" sz="3000" b="1" dirty="0">
                <a:solidFill>
                  <a:schemeClr val="accent2"/>
                </a:solidFill>
              </a:rPr>
              <a:t>Requestor Company Background</a:t>
            </a:r>
          </a:p>
        </p:txBody>
      </p:sp>
      <p:cxnSp>
        <p:nvCxnSpPr>
          <p:cNvPr id="7" name="Straight Connector 6">
            <a:extLst>
              <a:ext uri="{FF2B5EF4-FFF2-40B4-BE49-F238E27FC236}">
                <a16:creationId xmlns:a16="http://schemas.microsoft.com/office/drawing/2014/main" id="{33BB4380-09BF-43AB-A827-5F5491AF2D4B}"/>
              </a:ext>
            </a:extLst>
          </p:cNvPr>
          <p:cNvCxnSpPr/>
          <p:nvPr/>
        </p:nvCxnSpPr>
        <p:spPr>
          <a:xfrm>
            <a:off x="857250" y="6086805"/>
            <a:ext cx="104775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42553D-0077-44AC-AF2B-9308AA01E80E}"/>
              </a:ext>
            </a:extLst>
          </p:cNvPr>
          <p:cNvCxnSpPr/>
          <p:nvPr/>
        </p:nvCxnSpPr>
        <p:spPr>
          <a:xfrm>
            <a:off x="857250" y="1686520"/>
            <a:ext cx="104775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043D869-B676-4244-B84F-79BF2E97EF9A}"/>
              </a:ext>
            </a:extLst>
          </p:cNvPr>
          <p:cNvSpPr txBox="1"/>
          <p:nvPr/>
        </p:nvSpPr>
        <p:spPr>
          <a:xfrm>
            <a:off x="5611413" y="2239491"/>
            <a:ext cx="3999948" cy="504177"/>
          </a:xfrm>
          <a:prstGeom prst="rect">
            <a:avLst/>
          </a:prstGeom>
          <a:noFill/>
        </p:spPr>
        <p:txBody>
          <a:bodyPr wrap="square" tIns="0" rtlCol="0">
            <a:spAutoFit/>
          </a:bodyPr>
          <a:lstStyle/>
          <a:p>
            <a:pPr>
              <a:lnSpc>
                <a:spcPts val="1700"/>
              </a:lnSpc>
              <a:spcAft>
                <a:spcPts val="300"/>
              </a:spcAft>
            </a:pPr>
            <a:r>
              <a:rPr lang="en-US" sz="1600" b="1" dirty="0">
                <a:solidFill>
                  <a:schemeClr val="accent2"/>
                </a:solidFill>
              </a:rPr>
              <a:t>Our Background</a:t>
            </a:r>
          </a:p>
          <a:p>
            <a:pPr>
              <a:lnSpc>
                <a:spcPts val="1700"/>
              </a:lnSpc>
              <a:spcAft>
                <a:spcPts val="300"/>
              </a:spcAft>
            </a:pPr>
            <a:r>
              <a:rPr lang="en-US" sz="1200" dirty="0"/>
              <a:t>Describe your company </a:t>
            </a:r>
          </a:p>
        </p:txBody>
      </p:sp>
      <p:sp>
        <p:nvSpPr>
          <p:cNvPr id="34" name="TextBox 33">
            <a:extLst>
              <a:ext uri="{FF2B5EF4-FFF2-40B4-BE49-F238E27FC236}">
                <a16:creationId xmlns:a16="http://schemas.microsoft.com/office/drawing/2014/main" id="{340D1B6C-F32B-4C55-BEEC-CD30B5A928A6}"/>
              </a:ext>
            </a:extLst>
          </p:cNvPr>
          <p:cNvSpPr txBox="1"/>
          <p:nvPr/>
        </p:nvSpPr>
        <p:spPr>
          <a:xfrm>
            <a:off x="5611412" y="3833384"/>
            <a:ext cx="1256747" cy="500971"/>
          </a:xfrm>
          <a:prstGeom prst="rect">
            <a:avLst/>
          </a:prstGeom>
          <a:noFill/>
        </p:spPr>
        <p:txBody>
          <a:bodyPr wrap="square" tIns="0" rtlCol="0">
            <a:spAutoFit/>
          </a:bodyPr>
          <a:lstStyle/>
          <a:p>
            <a:pPr>
              <a:lnSpc>
                <a:spcPts val="1700"/>
              </a:lnSpc>
              <a:spcAft>
                <a:spcPts val="300"/>
              </a:spcAft>
            </a:pPr>
            <a:r>
              <a:rPr lang="en-US" sz="1600" b="1" dirty="0">
                <a:solidFill>
                  <a:schemeClr val="accent2"/>
                </a:solidFill>
              </a:rPr>
              <a:t>Founded</a:t>
            </a:r>
          </a:p>
          <a:p>
            <a:pPr>
              <a:lnSpc>
                <a:spcPts val="1700"/>
              </a:lnSpc>
              <a:spcAft>
                <a:spcPts val="300"/>
              </a:spcAft>
            </a:pPr>
            <a:r>
              <a:rPr lang="en-US" sz="1100" dirty="0"/>
              <a:t>Year founded</a:t>
            </a:r>
          </a:p>
        </p:txBody>
      </p:sp>
      <p:sp>
        <p:nvSpPr>
          <p:cNvPr id="38" name="TextBox 37">
            <a:extLst>
              <a:ext uri="{FF2B5EF4-FFF2-40B4-BE49-F238E27FC236}">
                <a16:creationId xmlns:a16="http://schemas.microsoft.com/office/drawing/2014/main" id="{9E578921-B81F-4BE2-9789-5002A52D2425}"/>
              </a:ext>
            </a:extLst>
          </p:cNvPr>
          <p:cNvSpPr txBox="1"/>
          <p:nvPr/>
        </p:nvSpPr>
        <p:spPr>
          <a:xfrm>
            <a:off x="5611413" y="4991261"/>
            <a:ext cx="2203276" cy="500971"/>
          </a:xfrm>
          <a:prstGeom prst="rect">
            <a:avLst/>
          </a:prstGeom>
          <a:noFill/>
        </p:spPr>
        <p:txBody>
          <a:bodyPr wrap="square" tIns="0" rtlCol="0">
            <a:spAutoFit/>
          </a:bodyPr>
          <a:lstStyle/>
          <a:p>
            <a:pPr>
              <a:lnSpc>
                <a:spcPts val="1700"/>
              </a:lnSpc>
              <a:spcAft>
                <a:spcPts val="300"/>
              </a:spcAft>
            </a:pPr>
            <a:r>
              <a:rPr lang="en-US" sz="1600" b="1" dirty="0">
                <a:solidFill>
                  <a:schemeClr val="accent2"/>
                </a:solidFill>
              </a:rPr>
              <a:t>Mission</a:t>
            </a:r>
          </a:p>
          <a:p>
            <a:pPr>
              <a:lnSpc>
                <a:spcPts val="1700"/>
              </a:lnSpc>
              <a:spcAft>
                <a:spcPts val="300"/>
              </a:spcAft>
            </a:pPr>
            <a:r>
              <a:rPr lang="en-US" sz="1100" dirty="0"/>
              <a:t>Summarize your mission</a:t>
            </a:r>
          </a:p>
        </p:txBody>
      </p:sp>
      <p:sp>
        <p:nvSpPr>
          <p:cNvPr id="37" name="TextBox 36">
            <a:extLst>
              <a:ext uri="{FF2B5EF4-FFF2-40B4-BE49-F238E27FC236}">
                <a16:creationId xmlns:a16="http://schemas.microsoft.com/office/drawing/2014/main" id="{79685A5F-DE2A-4E46-B046-E56E2E3694D7}"/>
              </a:ext>
            </a:extLst>
          </p:cNvPr>
          <p:cNvSpPr txBox="1"/>
          <p:nvPr/>
        </p:nvSpPr>
        <p:spPr>
          <a:xfrm>
            <a:off x="8404777" y="3833384"/>
            <a:ext cx="1679594" cy="718979"/>
          </a:xfrm>
          <a:prstGeom prst="rect">
            <a:avLst/>
          </a:prstGeom>
          <a:noFill/>
        </p:spPr>
        <p:txBody>
          <a:bodyPr wrap="square" tIns="0" rtlCol="0">
            <a:spAutoFit/>
          </a:bodyPr>
          <a:lstStyle/>
          <a:p>
            <a:pPr>
              <a:lnSpc>
                <a:spcPts val="1700"/>
              </a:lnSpc>
              <a:spcAft>
                <a:spcPts val="300"/>
              </a:spcAft>
            </a:pPr>
            <a:r>
              <a:rPr lang="en-US" sz="1600" b="1" dirty="0">
                <a:solidFill>
                  <a:schemeClr val="accent2"/>
                </a:solidFill>
              </a:rPr>
              <a:t>Headquarters</a:t>
            </a:r>
          </a:p>
          <a:p>
            <a:pPr>
              <a:lnSpc>
                <a:spcPts val="1700"/>
              </a:lnSpc>
              <a:spcAft>
                <a:spcPts val="300"/>
              </a:spcAft>
            </a:pPr>
            <a:r>
              <a:rPr lang="en-US" sz="1100" dirty="0"/>
              <a:t>Headquarter city/state/country</a:t>
            </a:r>
          </a:p>
        </p:txBody>
      </p:sp>
      <p:sp>
        <p:nvSpPr>
          <p:cNvPr id="39" name="TextBox 38">
            <a:extLst>
              <a:ext uri="{FF2B5EF4-FFF2-40B4-BE49-F238E27FC236}">
                <a16:creationId xmlns:a16="http://schemas.microsoft.com/office/drawing/2014/main" id="{69C0A1C1-29CD-461A-80CD-1E8BFD91FDC6}"/>
              </a:ext>
            </a:extLst>
          </p:cNvPr>
          <p:cNvSpPr txBox="1"/>
          <p:nvPr/>
        </p:nvSpPr>
        <p:spPr>
          <a:xfrm>
            <a:off x="8404776" y="4991261"/>
            <a:ext cx="2435944" cy="500971"/>
          </a:xfrm>
          <a:prstGeom prst="rect">
            <a:avLst/>
          </a:prstGeom>
          <a:noFill/>
        </p:spPr>
        <p:txBody>
          <a:bodyPr wrap="square" tIns="0" rtlCol="0">
            <a:spAutoFit/>
          </a:bodyPr>
          <a:lstStyle/>
          <a:p>
            <a:pPr lvl="0">
              <a:lnSpc>
                <a:spcPts val="1700"/>
              </a:lnSpc>
              <a:spcAft>
                <a:spcPts val="300"/>
              </a:spcAft>
            </a:pPr>
            <a:r>
              <a:rPr lang="en-US" sz="1600" b="1" dirty="0">
                <a:solidFill>
                  <a:srgbClr val="0973EB"/>
                </a:solidFill>
              </a:rPr>
              <a:t>Vision</a:t>
            </a:r>
          </a:p>
          <a:p>
            <a:pPr lvl="0">
              <a:lnSpc>
                <a:spcPts val="1700"/>
              </a:lnSpc>
              <a:spcAft>
                <a:spcPts val="300"/>
              </a:spcAft>
            </a:pPr>
            <a:r>
              <a:rPr lang="en-US" sz="1100" dirty="0">
                <a:solidFill>
                  <a:prstClr val="black"/>
                </a:solidFill>
              </a:rPr>
              <a:t>Summarize your vision</a:t>
            </a:r>
          </a:p>
        </p:txBody>
      </p:sp>
    </p:spTree>
    <p:extLst>
      <p:ext uri="{BB962C8B-B14F-4D97-AF65-F5344CB8AC3E}">
        <p14:creationId xmlns:p14="http://schemas.microsoft.com/office/powerpoint/2010/main" val="114077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6C2A92-A7AB-4A5A-BF77-9D6E208813C4}"/>
              </a:ext>
            </a:extLst>
          </p:cNvPr>
          <p:cNvSpPr txBox="1"/>
          <p:nvPr/>
        </p:nvSpPr>
        <p:spPr>
          <a:xfrm>
            <a:off x="2219325" y="457256"/>
            <a:ext cx="7753350" cy="553998"/>
          </a:xfrm>
          <a:prstGeom prst="rect">
            <a:avLst/>
          </a:prstGeom>
          <a:noFill/>
        </p:spPr>
        <p:txBody>
          <a:bodyPr wrap="square" rtlCol="0">
            <a:spAutoFit/>
          </a:bodyPr>
          <a:lstStyle/>
          <a:p>
            <a:pPr algn="ctr"/>
            <a:r>
              <a:rPr lang="en-US" sz="3000" b="1" dirty="0">
                <a:solidFill>
                  <a:schemeClr val="accent2"/>
                </a:solidFill>
              </a:rPr>
              <a:t>Project Details</a:t>
            </a:r>
          </a:p>
        </p:txBody>
      </p:sp>
      <p:grpSp>
        <p:nvGrpSpPr>
          <p:cNvPr id="31" name="Group 30">
            <a:extLst>
              <a:ext uri="{FF2B5EF4-FFF2-40B4-BE49-F238E27FC236}">
                <a16:creationId xmlns:a16="http://schemas.microsoft.com/office/drawing/2014/main" id="{430878C2-9118-4009-BF7C-04EB16190DDD}"/>
              </a:ext>
            </a:extLst>
          </p:cNvPr>
          <p:cNvGrpSpPr/>
          <p:nvPr/>
        </p:nvGrpSpPr>
        <p:grpSpPr>
          <a:xfrm>
            <a:off x="1052070" y="1345852"/>
            <a:ext cx="4623332" cy="4936343"/>
            <a:chOff x="1052070" y="1345852"/>
            <a:chExt cx="4623332" cy="4936343"/>
          </a:xfrm>
        </p:grpSpPr>
        <p:sp>
          <p:nvSpPr>
            <p:cNvPr id="4" name="Rectangle 3">
              <a:extLst>
                <a:ext uri="{FF2B5EF4-FFF2-40B4-BE49-F238E27FC236}">
                  <a16:creationId xmlns:a16="http://schemas.microsoft.com/office/drawing/2014/main" id="{A2AC758E-F9FC-44E6-9244-3A1966C6D8D7}"/>
                </a:ext>
              </a:extLst>
            </p:cNvPr>
            <p:cNvSpPr/>
            <p:nvPr/>
          </p:nvSpPr>
          <p:spPr>
            <a:xfrm>
              <a:off x="1052070" y="1897641"/>
              <a:ext cx="3731074" cy="860163"/>
            </a:xfrm>
            <a:prstGeom prst="rect">
              <a:avLst/>
            </a:prstGeom>
            <a:solidFill>
              <a:schemeClr val="accent1">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algn="r">
                <a:lnSpc>
                  <a:spcPts val="1900"/>
                </a:lnSpc>
                <a:spcAft>
                  <a:spcPts val="600"/>
                </a:spcAft>
              </a:pPr>
              <a:r>
                <a:rPr lang="en-US" sz="1100" i="1" dirty="0">
                  <a:solidFill>
                    <a:schemeClr val="accent2"/>
                  </a:solidFill>
                  <a:cs typeface="Mongolian Baiti" panose="03000500000000000000" pitchFamily="66" charset="0"/>
                </a:rPr>
                <a:t>Project Name</a:t>
              </a:r>
            </a:p>
            <a:p>
              <a:pPr algn="r">
                <a:lnSpc>
                  <a:spcPts val="1900"/>
                </a:lnSpc>
              </a:pPr>
              <a:r>
                <a:rPr lang="en-US" sz="1200" dirty="0">
                  <a:solidFill>
                    <a:schemeClr val="tx1"/>
                  </a:solidFill>
                  <a:cs typeface="Mongolian Baiti" panose="03000500000000000000" pitchFamily="66" charset="0"/>
                </a:rPr>
                <a:t>Add Project Name here</a:t>
              </a:r>
            </a:p>
          </p:txBody>
        </p:sp>
        <p:sp>
          <p:nvSpPr>
            <p:cNvPr id="10" name="Rectangle 9">
              <a:extLst>
                <a:ext uri="{FF2B5EF4-FFF2-40B4-BE49-F238E27FC236}">
                  <a16:creationId xmlns:a16="http://schemas.microsoft.com/office/drawing/2014/main" id="{A4AFB1CD-667A-4E6E-9545-4F1C242B54A1}"/>
                </a:ext>
              </a:extLst>
            </p:cNvPr>
            <p:cNvSpPr/>
            <p:nvPr/>
          </p:nvSpPr>
          <p:spPr>
            <a:xfrm>
              <a:off x="1052070" y="3072438"/>
              <a:ext cx="3731074" cy="860163"/>
            </a:xfrm>
            <a:prstGeom prst="rect">
              <a:avLst/>
            </a:prstGeom>
            <a:solidFill>
              <a:schemeClr val="accent1">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lvl="0" algn="r">
                <a:lnSpc>
                  <a:spcPts val="1900"/>
                </a:lnSpc>
                <a:spcAft>
                  <a:spcPts val="600"/>
                </a:spcAft>
              </a:pPr>
              <a:r>
                <a:rPr lang="en-US" sz="1100" i="1" dirty="0">
                  <a:solidFill>
                    <a:srgbClr val="0973EB"/>
                  </a:solidFill>
                  <a:cs typeface="Mongolian Baiti" panose="03000500000000000000" pitchFamily="66" charset="0"/>
                </a:rPr>
                <a:t>Project Details</a:t>
              </a:r>
            </a:p>
            <a:p>
              <a:pPr lvl="0" algn="r">
                <a:lnSpc>
                  <a:spcPts val="1900"/>
                </a:lnSpc>
              </a:pPr>
              <a:r>
                <a:rPr lang="en-US" sz="1200" dirty="0">
                  <a:solidFill>
                    <a:srgbClr val="181818"/>
                  </a:solidFill>
                  <a:cs typeface="Mongolian Baiti" panose="03000500000000000000" pitchFamily="66" charset="0"/>
                </a:rPr>
                <a:t>Add high level  details about the project</a:t>
              </a:r>
            </a:p>
          </p:txBody>
        </p:sp>
        <p:sp>
          <p:nvSpPr>
            <p:cNvPr id="11" name="Rectangle 10">
              <a:extLst>
                <a:ext uri="{FF2B5EF4-FFF2-40B4-BE49-F238E27FC236}">
                  <a16:creationId xmlns:a16="http://schemas.microsoft.com/office/drawing/2014/main" id="{4BBC475C-E581-49D3-8BFF-1730EF16BFFE}"/>
                </a:ext>
              </a:extLst>
            </p:cNvPr>
            <p:cNvSpPr/>
            <p:nvPr/>
          </p:nvSpPr>
          <p:spPr>
            <a:xfrm>
              <a:off x="1052070" y="4247234"/>
              <a:ext cx="3731074" cy="860163"/>
            </a:xfrm>
            <a:prstGeom prst="rect">
              <a:avLst/>
            </a:prstGeom>
            <a:solidFill>
              <a:schemeClr val="accent1">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lvl="0" algn="r">
                <a:lnSpc>
                  <a:spcPts val="1900"/>
                </a:lnSpc>
                <a:spcAft>
                  <a:spcPts val="600"/>
                </a:spcAft>
              </a:pPr>
              <a:r>
                <a:rPr lang="en-US" sz="1100" i="1" dirty="0">
                  <a:solidFill>
                    <a:srgbClr val="0973EB"/>
                  </a:solidFill>
                  <a:cs typeface="Mongolian Baiti" panose="03000500000000000000" pitchFamily="66" charset="0"/>
                </a:rPr>
                <a:t>Project Initiation Date</a:t>
              </a:r>
            </a:p>
            <a:p>
              <a:pPr lvl="0" algn="r">
                <a:lnSpc>
                  <a:spcPts val="1900"/>
                </a:lnSpc>
              </a:pPr>
              <a:r>
                <a:rPr lang="en-US" sz="1200" dirty="0">
                  <a:solidFill>
                    <a:srgbClr val="181818"/>
                  </a:solidFill>
                  <a:cs typeface="Mongolian Baiti" panose="03000500000000000000" pitchFamily="66" charset="0"/>
                </a:rPr>
                <a:t>MM/DD/YYYY</a:t>
              </a:r>
            </a:p>
          </p:txBody>
        </p:sp>
        <p:sp>
          <p:nvSpPr>
            <p:cNvPr id="12" name="Rectangle 11">
              <a:extLst>
                <a:ext uri="{FF2B5EF4-FFF2-40B4-BE49-F238E27FC236}">
                  <a16:creationId xmlns:a16="http://schemas.microsoft.com/office/drawing/2014/main" id="{EDC9E717-0EB0-4CCD-87C8-EB1423EC5D7B}"/>
                </a:ext>
              </a:extLst>
            </p:cNvPr>
            <p:cNvSpPr/>
            <p:nvPr/>
          </p:nvSpPr>
          <p:spPr>
            <a:xfrm>
              <a:off x="1052070" y="5422032"/>
              <a:ext cx="3731074" cy="860163"/>
            </a:xfrm>
            <a:prstGeom prst="rect">
              <a:avLst/>
            </a:prstGeom>
            <a:solidFill>
              <a:schemeClr val="accent1">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lvl="0" algn="r">
                <a:lnSpc>
                  <a:spcPts val="1900"/>
                </a:lnSpc>
                <a:spcAft>
                  <a:spcPts val="600"/>
                </a:spcAft>
              </a:pPr>
              <a:r>
                <a:rPr lang="en-US" sz="1100" i="1" dirty="0">
                  <a:solidFill>
                    <a:srgbClr val="0973EB"/>
                  </a:solidFill>
                  <a:cs typeface="Mongolian Baiti" panose="03000500000000000000" pitchFamily="66" charset="0"/>
                </a:rPr>
                <a:t>Expected Date of Completion</a:t>
              </a:r>
            </a:p>
            <a:p>
              <a:pPr lvl="0" algn="r">
                <a:lnSpc>
                  <a:spcPts val="1900"/>
                </a:lnSpc>
              </a:pPr>
              <a:r>
                <a:rPr lang="en-US" sz="1200" dirty="0">
                  <a:solidFill>
                    <a:srgbClr val="181818"/>
                  </a:solidFill>
                  <a:cs typeface="Mongolian Baiti" panose="03000500000000000000" pitchFamily="66" charset="0"/>
                </a:rPr>
                <a:t>MM/DD/YYYY</a:t>
              </a:r>
            </a:p>
          </p:txBody>
        </p:sp>
        <p:sp>
          <p:nvSpPr>
            <p:cNvPr id="5" name="Rectangle 4">
              <a:extLst>
                <a:ext uri="{FF2B5EF4-FFF2-40B4-BE49-F238E27FC236}">
                  <a16:creationId xmlns:a16="http://schemas.microsoft.com/office/drawing/2014/main" id="{8175665B-C3F4-4712-8A5B-599A3D7BCA4D}"/>
                </a:ext>
              </a:extLst>
            </p:cNvPr>
            <p:cNvSpPr/>
            <p:nvPr/>
          </p:nvSpPr>
          <p:spPr>
            <a:xfrm>
              <a:off x="4783143" y="1897639"/>
              <a:ext cx="892259" cy="4384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6D131D4-82C7-408F-9394-D3F570EF3196}"/>
                </a:ext>
              </a:extLst>
            </p:cNvPr>
            <p:cNvSpPr/>
            <p:nvPr/>
          </p:nvSpPr>
          <p:spPr>
            <a:xfrm>
              <a:off x="5072907" y="3347382"/>
              <a:ext cx="312730" cy="312728"/>
            </a:xfrm>
            <a:custGeom>
              <a:avLst/>
              <a:gdLst>
                <a:gd name="connsiteX0" fmla="*/ 1730933 w 2278089"/>
                <a:gd name="connsiteY0" fmla="*/ 59 h 2278089"/>
                <a:gd name="connsiteX1" fmla="*/ 1918342 w 2278089"/>
                <a:gd name="connsiteY1" fmla="*/ 99666 h 2278089"/>
                <a:gd name="connsiteX2" fmla="*/ 2012966 w 2278089"/>
                <a:gd name="connsiteY2" fmla="*/ 330264 h 2278089"/>
                <a:gd name="connsiteX3" fmla="*/ 1939699 w 2278089"/>
                <a:gd name="connsiteY3" fmla="*/ 899727 h 2278089"/>
                <a:gd name="connsiteX4" fmla="*/ 1796844 w 2278089"/>
                <a:gd name="connsiteY4" fmla="*/ 1505260 h 2278089"/>
                <a:gd name="connsiteX5" fmla="*/ 1750214 w 2278089"/>
                <a:gd name="connsiteY5" fmla="*/ 1841634 h 2278089"/>
                <a:gd name="connsiteX6" fmla="*/ 1782724 w 2278089"/>
                <a:gd name="connsiteY6" fmla="*/ 1876161 h 2278089"/>
                <a:gd name="connsiteX7" fmla="*/ 2200849 w 2278089"/>
                <a:gd name="connsiteY7" fmla="*/ 1876161 h 2278089"/>
                <a:gd name="connsiteX8" fmla="*/ 2279633 w 2278089"/>
                <a:gd name="connsiteY8" fmla="*/ 1955123 h 2278089"/>
                <a:gd name="connsiteX9" fmla="*/ 1956903 w 2278089"/>
                <a:gd name="connsiteY9" fmla="*/ 2279395 h 2278089"/>
                <a:gd name="connsiteX10" fmla="*/ 589041 w 2278089"/>
                <a:gd name="connsiteY10" fmla="*/ 2279395 h 2278089"/>
                <a:gd name="connsiteX11" fmla="*/ 265362 w 2278089"/>
                <a:gd name="connsiteY11" fmla="*/ 1955835 h 2278089"/>
                <a:gd name="connsiteX12" fmla="*/ 338747 w 2278089"/>
                <a:gd name="connsiteY12" fmla="*/ 1377533 h 2278089"/>
                <a:gd name="connsiteX13" fmla="*/ 481543 w 2278089"/>
                <a:gd name="connsiteY13" fmla="*/ 772000 h 2278089"/>
                <a:gd name="connsiteX14" fmla="*/ 528114 w 2278089"/>
                <a:gd name="connsiteY14" fmla="*/ 431176 h 2278089"/>
                <a:gd name="connsiteX15" fmla="*/ 498985 w 2278089"/>
                <a:gd name="connsiteY15" fmla="*/ 401988 h 2278089"/>
                <a:gd name="connsiteX16" fmla="*/ 83055 w 2278089"/>
                <a:gd name="connsiteY16" fmla="*/ 402522 h 2278089"/>
                <a:gd name="connsiteX17" fmla="*/ 0 w 2278089"/>
                <a:gd name="connsiteY17" fmla="*/ 355952 h 2278089"/>
                <a:gd name="connsiteX18" fmla="*/ 0 w 2278089"/>
                <a:gd name="connsiteY18" fmla="*/ 280312 h 2278089"/>
                <a:gd name="connsiteX19" fmla="*/ 91361 w 2278089"/>
                <a:gd name="connsiteY19" fmla="*/ 100794 h 2278089"/>
                <a:gd name="connsiteX20" fmla="*/ 280312 w 2278089"/>
                <a:gd name="connsiteY20" fmla="*/ 0 h 2278089"/>
                <a:gd name="connsiteX21" fmla="*/ 1730933 w 2278089"/>
                <a:gd name="connsiteY21" fmla="*/ 59 h 2278089"/>
                <a:gd name="connsiteX22" fmla="*/ 1152037 w 2278089"/>
                <a:gd name="connsiteY22" fmla="*/ 135084 h 2278089"/>
                <a:gd name="connsiteX23" fmla="*/ 871844 w 2278089"/>
                <a:gd name="connsiteY23" fmla="*/ 135084 h 2278089"/>
                <a:gd name="connsiteX24" fmla="*/ 631636 w 2278089"/>
                <a:gd name="connsiteY24" fmla="*/ 135262 h 2278089"/>
                <a:gd name="connsiteX25" fmla="*/ 611110 w 2278089"/>
                <a:gd name="connsiteY25" fmla="*/ 138702 h 2278089"/>
                <a:gd name="connsiteX26" fmla="*/ 618941 w 2278089"/>
                <a:gd name="connsiteY26" fmla="*/ 155788 h 2278089"/>
                <a:gd name="connsiteX27" fmla="*/ 664680 w 2278089"/>
                <a:gd name="connsiteY27" fmla="*/ 277761 h 2278089"/>
                <a:gd name="connsiteX28" fmla="*/ 658333 w 2278089"/>
                <a:gd name="connsiteY28" fmla="*/ 541462 h 2278089"/>
                <a:gd name="connsiteX29" fmla="*/ 576998 w 2278089"/>
                <a:gd name="connsiteY29" fmla="*/ 982426 h 2278089"/>
                <a:gd name="connsiteX30" fmla="*/ 413022 w 2278089"/>
                <a:gd name="connsiteY30" fmla="*/ 1764511 h 2278089"/>
                <a:gd name="connsiteX31" fmla="*/ 405844 w 2278089"/>
                <a:gd name="connsiteY31" fmla="*/ 1970548 h 2278089"/>
                <a:gd name="connsiteX32" fmla="*/ 649671 w 2278089"/>
                <a:gd name="connsiteY32" fmla="*/ 2135591 h 2278089"/>
                <a:gd name="connsiteX33" fmla="*/ 798874 w 2278089"/>
                <a:gd name="connsiteY33" fmla="*/ 1949547 h 2278089"/>
                <a:gd name="connsiteX34" fmla="*/ 881574 w 2278089"/>
                <a:gd name="connsiteY34" fmla="*/ 1876161 h 2278089"/>
                <a:gd name="connsiteX35" fmla="*/ 1584340 w 2278089"/>
                <a:gd name="connsiteY35" fmla="*/ 1876517 h 2278089"/>
                <a:gd name="connsiteX36" fmla="*/ 1610681 w 2278089"/>
                <a:gd name="connsiteY36" fmla="*/ 1851719 h 2278089"/>
                <a:gd name="connsiteX37" fmla="*/ 1628834 w 2278089"/>
                <a:gd name="connsiteY37" fmla="*/ 1663896 h 2278089"/>
                <a:gd name="connsiteX38" fmla="*/ 1722806 w 2278089"/>
                <a:gd name="connsiteY38" fmla="*/ 1207150 h 2278089"/>
                <a:gd name="connsiteX39" fmla="*/ 1875271 w 2278089"/>
                <a:gd name="connsiteY39" fmla="*/ 362893 h 2278089"/>
                <a:gd name="connsiteX40" fmla="*/ 1816955 w 2278089"/>
                <a:gd name="connsiteY40" fmla="*/ 194112 h 2278089"/>
                <a:gd name="connsiteX41" fmla="*/ 1663599 w 2278089"/>
                <a:gd name="connsiteY41" fmla="*/ 135202 h 2278089"/>
                <a:gd name="connsiteX42" fmla="*/ 1152037 w 2278089"/>
                <a:gd name="connsiteY42" fmla="*/ 135084 h 2278089"/>
                <a:gd name="connsiteX43" fmla="*/ 1530948 w 2278089"/>
                <a:gd name="connsiteY43" fmla="*/ 2012728 h 2278089"/>
                <a:gd name="connsiteX44" fmla="*/ 1139698 w 2278089"/>
                <a:gd name="connsiteY44" fmla="*/ 2012728 h 2278089"/>
                <a:gd name="connsiteX45" fmla="*/ 950747 w 2278089"/>
                <a:gd name="connsiteY45" fmla="*/ 2012728 h 2278089"/>
                <a:gd name="connsiteX46" fmla="*/ 926779 w 2278089"/>
                <a:gd name="connsiteY46" fmla="*/ 2026492 h 2278089"/>
                <a:gd name="connsiteX47" fmla="*/ 880980 w 2278089"/>
                <a:gd name="connsiteY47" fmla="*/ 2129599 h 2278089"/>
                <a:gd name="connsiteX48" fmla="*/ 889582 w 2278089"/>
                <a:gd name="connsiteY48" fmla="*/ 2143125 h 2278089"/>
                <a:gd name="connsiteX49" fmla="*/ 938466 w 2278089"/>
                <a:gd name="connsiteY49" fmla="*/ 2143125 h 2278089"/>
                <a:gd name="connsiteX50" fmla="*/ 1929851 w 2278089"/>
                <a:gd name="connsiteY50" fmla="*/ 2143125 h 2278089"/>
                <a:gd name="connsiteX51" fmla="*/ 2119099 w 2278089"/>
                <a:gd name="connsiteY51" fmla="*/ 2036755 h 2278089"/>
                <a:gd name="connsiteX52" fmla="*/ 2104445 w 2278089"/>
                <a:gd name="connsiteY52" fmla="*/ 2012788 h 2278089"/>
                <a:gd name="connsiteX53" fmla="*/ 1530948 w 2278089"/>
                <a:gd name="connsiteY53" fmla="*/ 2012728 h 2278089"/>
                <a:gd name="connsiteX54" fmla="*/ 334061 w 2278089"/>
                <a:gd name="connsiteY54" fmla="*/ 265421 h 2278089"/>
                <a:gd name="connsiteX55" fmla="*/ 498510 w 2278089"/>
                <a:gd name="connsiteY55" fmla="*/ 265718 h 2278089"/>
                <a:gd name="connsiteX56" fmla="*/ 510613 w 2278089"/>
                <a:gd name="connsiteY56" fmla="*/ 245132 h 2278089"/>
                <a:gd name="connsiteX57" fmla="*/ 334654 w 2278089"/>
                <a:gd name="connsiteY57" fmla="*/ 136211 h 2278089"/>
                <a:gd name="connsiteX58" fmla="*/ 156797 w 2278089"/>
                <a:gd name="connsiteY58" fmla="*/ 245547 h 2278089"/>
                <a:gd name="connsiteX59" fmla="*/ 169611 w 2278089"/>
                <a:gd name="connsiteY59" fmla="*/ 265718 h 2278089"/>
                <a:gd name="connsiteX60" fmla="*/ 334061 w 2278089"/>
                <a:gd name="connsiteY60" fmla="*/ 265421 h 2278089"/>
                <a:gd name="connsiteX61" fmla="*/ 816138 w 2278089"/>
                <a:gd name="connsiteY61" fmla="*/ 799467 h 2278089"/>
                <a:gd name="connsiteX62" fmla="*/ 785348 w 2278089"/>
                <a:gd name="connsiteY62" fmla="*/ 802255 h 2278089"/>
                <a:gd name="connsiteX63" fmla="*/ 737532 w 2278089"/>
                <a:gd name="connsiteY63" fmla="*/ 877954 h 2278089"/>
                <a:gd name="connsiteX64" fmla="*/ 805696 w 2278089"/>
                <a:gd name="connsiteY64" fmla="*/ 935797 h 2278089"/>
                <a:gd name="connsiteX65" fmla="*/ 1602079 w 2278089"/>
                <a:gd name="connsiteY65" fmla="*/ 935737 h 2278089"/>
                <a:gd name="connsiteX66" fmla="*/ 1623851 w 2278089"/>
                <a:gd name="connsiteY66" fmla="*/ 932356 h 2278089"/>
                <a:gd name="connsiteX67" fmla="*/ 1669413 w 2278089"/>
                <a:gd name="connsiteY67" fmla="*/ 855114 h 2278089"/>
                <a:gd name="connsiteX68" fmla="*/ 1601426 w 2278089"/>
                <a:gd name="connsiteY68" fmla="*/ 799527 h 2278089"/>
                <a:gd name="connsiteX69" fmla="*/ 1203235 w 2278089"/>
                <a:gd name="connsiteY69" fmla="*/ 799408 h 2278089"/>
                <a:gd name="connsiteX70" fmla="*/ 816138 w 2278089"/>
                <a:gd name="connsiteY70" fmla="*/ 799467 h 2278089"/>
                <a:gd name="connsiteX71" fmla="*/ 1470614 w 2278089"/>
                <a:gd name="connsiteY71" fmla="*/ 1469783 h 2278089"/>
                <a:gd name="connsiteX72" fmla="*/ 1541271 w 2278089"/>
                <a:gd name="connsiteY72" fmla="*/ 1400610 h 2278089"/>
                <a:gd name="connsiteX73" fmla="*/ 1470911 w 2278089"/>
                <a:gd name="connsiteY73" fmla="*/ 1333395 h 2278089"/>
                <a:gd name="connsiteX74" fmla="*/ 678978 w 2278089"/>
                <a:gd name="connsiteY74" fmla="*/ 1333454 h 2278089"/>
                <a:gd name="connsiteX75" fmla="*/ 654951 w 2278089"/>
                <a:gd name="connsiteY75" fmla="*/ 1336717 h 2278089"/>
                <a:gd name="connsiteX76" fmla="*/ 608855 w 2278089"/>
                <a:gd name="connsiteY76" fmla="*/ 1413662 h 2278089"/>
                <a:gd name="connsiteX77" fmla="*/ 676427 w 2278089"/>
                <a:gd name="connsiteY77" fmla="*/ 1469724 h 2278089"/>
                <a:gd name="connsiteX78" fmla="*/ 1072364 w 2278089"/>
                <a:gd name="connsiteY78" fmla="*/ 1469902 h 2278089"/>
                <a:gd name="connsiteX79" fmla="*/ 1470614 w 2278089"/>
                <a:gd name="connsiteY79" fmla="*/ 1469783 h 2278089"/>
                <a:gd name="connsiteX80" fmla="*/ 1532490 w 2278089"/>
                <a:gd name="connsiteY80" fmla="*/ 1202820 h 2278089"/>
                <a:gd name="connsiteX81" fmla="*/ 1604155 w 2278089"/>
                <a:gd name="connsiteY81" fmla="*/ 1134299 h 2278089"/>
                <a:gd name="connsiteX82" fmla="*/ 1531957 w 2278089"/>
                <a:gd name="connsiteY82" fmla="*/ 1066372 h 2278089"/>
                <a:gd name="connsiteX83" fmla="*/ 746846 w 2278089"/>
                <a:gd name="connsiteY83" fmla="*/ 1066312 h 2278089"/>
                <a:gd name="connsiteX84" fmla="*/ 720565 w 2278089"/>
                <a:gd name="connsiteY84" fmla="*/ 1069634 h 2278089"/>
                <a:gd name="connsiteX85" fmla="*/ 675122 w 2278089"/>
                <a:gd name="connsiteY85" fmla="*/ 1146995 h 2278089"/>
                <a:gd name="connsiteX86" fmla="*/ 742931 w 2278089"/>
                <a:gd name="connsiteY86" fmla="*/ 1202701 h 2278089"/>
                <a:gd name="connsiteX87" fmla="*/ 1138808 w 2278089"/>
                <a:gd name="connsiteY87" fmla="*/ 1202820 h 2278089"/>
                <a:gd name="connsiteX88" fmla="*/ 1532490 w 2278089"/>
                <a:gd name="connsiteY88" fmla="*/ 1202820 h 2278089"/>
                <a:gd name="connsiteX89" fmla="*/ 872378 w 2278089"/>
                <a:gd name="connsiteY89" fmla="*/ 532504 h 2278089"/>
                <a:gd name="connsiteX90" fmla="*/ 799586 w 2278089"/>
                <a:gd name="connsiteY90" fmla="*/ 599541 h 2278089"/>
                <a:gd name="connsiteX91" fmla="*/ 872260 w 2278089"/>
                <a:gd name="connsiteY91" fmla="*/ 668952 h 2278089"/>
                <a:gd name="connsiteX92" fmla="*/ 1650725 w 2278089"/>
                <a:gd name="connsiteY92" fmla="*/ 669011 h 2278089"/>
                <a:gd name="connsiteX93" fmla="*/ 1677066 w 2278089"/>
                <a:gd name="connsiteY93" fmla="*/ 665867 h 2278089"/>
                <a:gd name="connsiteX94" fmla="*/ 1722925 w 2278089"/>
                <a:gd name="connsiteY94" fmla="*/ 588625 h 2278089"/>
                <a:gd name="connsiteX95" fmla="*/ 1655294 w 2278089"/>
                <a:gd name="connsiteY95" fmla="*/ 532681 h 2278089"/>
                <a:gd name="connsiteX96" fmla="*/ 1263866 w 2278089"/>
                <a:gd name="connsiteY96" fmla="*/ 532504 h 2278089"/>
                <a:gd name="connsiteX97" fmla="*/ 872378 w 2278089"/>
                <a:gd name="connsiteY97" fmla="*/ 532504 h 22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278089" h="2278089">
                  <a:moveTo>
                    <a:pt x="1730933" y="59"/>
                  </a:moveTo>
                  <a:cubicBezTo>
                    <a:pt x="1802658" y="15899"/>
                    <a:pt x="1867203" y="45443"/>
                    <a:pt x="1918342" y="99666"/>
                  </a:cubicBezTo>
                  <a:cubicBezTo>
                    <a:pt x="1979328" y="164331"/>
                    <a:pt x="2012135" y="240445"/>
                    <a:pt x="2012966" y="330264"/>
                  </a:cubicBezTo>
                  <a:cubicBezTo>
                    <a:pt x="2014626" y="523486"/>
                    <a:pt x="1981464" y="712140"/>
                    <a:pt x="1939699" y="899727"/>
                  </a:cubicBezTo>
                  <a:cubicBezTo>
                    <a:pt x="1894611" y="1102204"/>
                    <a:pt x="1837838" y="1301834"/>
                    <a:pt x="1796844" y="1505260"/>
                  </a:cubicBezTo>
                  <a:cubicBezTo>
                    <a:pt x="1774478" y="1616436"/>
                    <a:pt x="1757155" y="1728323"/>
                    <a:pt x="1750214" y="1841634"/>
                  </a:cubicBezTo>
                  <a:cubicBezTo>
                    <a:pt x="1748078" y="1876043"/>
                    <a:pt x="1749206" y="1876161"/>
                    <a:pt x="1782724" y="1876161"/>
                  </a:cubicBezTo>
                  <a:cubicBezTo>
                    <a:pt x="1922079" y="1876161"/>
                    <a:pt x="2061493" y="1876102"/>
                    <a:pt x="2200849" y="1876161"/>
                  </a:cubicBezTo>
                  <a:cubicBezTo>
                    <a:pt x="2254419" y="1876161"/>
                    <a:pt x="2279930" y="1901849"/>
                    <a:pt x="2279633" y="1955123"/>
                  </a:cubicBezTo>
                  <a:cubicBezTo>
                    <a:pt x="2278624" y="2127167"/>
                    <a:pt x="2128650" y="2279158"/>
                    <a:pt x="1956903" y="2279395"/>
                  </a:cubicBezTo>
                  <a:cubicBezTo>
                    <a:pt x="1500929" y="2280107"/>
                    <a:pt x="1045015" y="2280048"/>
                    <a:pt x="589041" y="2279395"/>
                  </a:cubicBezTo>
                  <a:cubicBezTo>
                    <a:pt x="417057" y="2279158"/>
                    <a:pt x="267676" y="2127878"/>
                    <a:pt x="265362" y="1955835"/>
                  </a:cubicBezTo>
                  <a:cubicBezTo>
                    <a:pt x="262752" y="1759528"/>
                    <a:pt x="296211" y="1568026"/>
                    <a:pt x="338747" y="1377533"/>
                  </a:cubicBezTo>
                  <a:cubicBezTo>
                    <a:pt x="383953" y="1175115"/>
                    <a:pt x="440609" y="975426"/>
                    <a:pt x="481543" y="772000"/>
                  </a:cubicBezTo>
                  <a:cubicBezTo>
                    <a:pt x="504206" y="659400"/>
                    <a:pt x="521647" y="546030"/>
                    <a:pt x="528114" y="431176"/>
                  </a:cubicBezTo>
                  <a:cubicBezTo>
                    <a:pt x="529775" y="402107"/>
                    <a:pt x="528766" y="401988"/>
                    <a:pt x="498985" y="401988"/>
                  </a:cubicBezTo>
                  <a:cubicBezTo>
                    <a:pt x="360342" y="401988"/>
                    <a:pt x="221698" y="401157"/>
                    <a:pt x="83055" y="402522"/>
                  </a:cubicBezTo>
                  <a:cubicBezTo>
                    <a:pt x="44613" y="402878"/>
                    <a:pt x="16789" y="390894"/>
                    <a:pt x="0" y="355952"/>
                  </a:cubicBezTo>
                  <a:cubicBezTo>
                    <a:pt x="0" y="330738"/>
                    <a:pt x="0" y="305525"/>
                    <a:pt x="0" y="280312"/>
                  </a:cubicBezTo>
                  <a:cubicBezTo>
                    <a:pt x="15247" y="212740"/>
                    <a:pt x="42536" y="151517"/>
                    <a:pt x="91361" y="100794"/>
                  </a:cubicBezTo>
                  <a:cubicBezTo>
                    <a:pt x="143567" y="46570"/>
                    <a:pt x="208054" y="16196"/>
                    <a:pt x="280312" y="0"/>
                  </a:cubicBezTo>
                  <a:cubicBezTo>
                    <a:pt x="763932" y="59"/>
                    <a:pt x="1247432" y="59"/>
                    <a:pt x="1730933" y="59"/>
                  </a:cubicBezTo>
                  <a:close/>
                  <a:moveTo>
                    <a:pt x="1152037" y="135084"/>
                  </a:moveTo>
                  <a:cubicBezTo>
                    <a:pt x="1058659" y="135084"/>
                    <a:pt x="965222" y="135084"/>
                    <a:pt x="871844" y="135084"/>
                  </a:cubicBezTo>
                  <a:cubicBezTo>
                    <a:pt x="791755" y="135084"/>
                    <a:pt x="711725" y="134965"/>
                    <a:pt x="631636" y="135262"/>
                  </a:cubicBezTo>
                  <a:cubicBezTo>
                    <a:pt x="624636" y="135262"/>
                    <a:pt x="615203" y="131346"/>
                    <a:pt x="611110" y="138702"/>
                  </a:cubicBezTo>
                  <a:cubicBezTo>
                    <a:pt x="607550" y="145050"/>
                    <a:pt x="615797" y="150271"/>
                    <a:pt x="618941" y="155788"/>
                  </a:cubicBezTo>
                  <a:cubicBezTo>
                    <a:pt x="640950" y="193934"/>
                    <a:pt x="659163" y="233564"/>
                    <a:pt x="664680" y="277761"/>
                  </a:cubicBezTo>
                  <a:cubicBezTo>
                    <a:pt x="675715" y="365918"/>
                    <a:pt x="667587" y="453898"/>
                    <a:pt x="658333" y="541462"/>
                  </a:cubicBezTo>
                  <a:cubicBezTo>
                    <a:pt x="642611" y="690427"/>
                    <a:pt x="611525" y="836783"/>
                    <a:pt x="576998" y="982426"/>
                  </a:cubicBezTo>
                  <a:cubicBezTo>
                    <a:pt x="515537" y="1241678"/>
                    <a:pt x="439897" y="1498082"/>
                    <a:pt x="413022" y="1764511"/>
                  </a:cubicBezTo>
                  <a:cubicBezTo>
                    <a:pt x="406141" y="1832913"/>
                    <a:pt x="398606" y="1901671"/>
                    <a:pt x="405844" y="1970548"/>
                  </a:cubicBezTo>
                  <a:cubicBezTo>
                    <a:pt x="418006" y="2086173"/>
                    <a:pt x="536716" y="2165965"/>
                    <a:pt x="649671" y="2135591"/>
                  </a:cubicBezTo>
                  <a:cubicBezTo>
                    <a:pt x="736108" y="2112276"/>
                    <a:pt x="787840" y="2047849"/>
                    <a:pt x="798874" y="1949547"/>
                  </a:cubicBezTo>
                  <a:cubicBezTo>
                    <a:pt x="804925" y="1895501"/>
                    <a:pt x="826698" y="1876161"/>
                    <a:pt x="881574" y="1876161"/>
                  </a:cubicBezTo>
                  <a:cubicBezTo>
                    <a:pt x="1115849" y="1876161"/>
                    <a:pt x="1350065" y="1875924"/>
                    <a:pt x="1584340" y="1876517"/>
                  </a:cubicBezTo>
                  <a:cubicBezTo>
                    <a:pt x="1603325" y="1876577"/>
                    <a:pt x="1609732" y="1871415"/>
                    <a:pt x="1610681" y="1851719"/>
                  </a:cubicBezTo>
                  <a:cubicBezTo>
                    <a:pt x="1613588" y="1788835"/>
                    <a:pt x="1619936" y="1726187"/>
                    <a:pt x="1628834" y="1663896"/>
                  </a:cubicBezTo>
                  <a:cubicBezTo>
                    <a:pt x="1650785" y="1509709"/>
                    <a:pt x="1685787" y="1358252"/>
                    <a:pt x="1722806" y="1207150"/>
                  </a:cubicBezTo>
                  <a:cubicBezTo>
                    <a:pt x="1790970" y="928915"/>
                    <a:pt x="1867915" y="652281"/>
                    <a:pt x="1875271" y="362893"/>
                  </a:cubicBezTo>
                  <a:cubicBezTo>
                    <a:pt x="1876933" y="298347"/>
                    <a:pt x="1863525" y="241039"/>
                    <a:pt x="1816955" y="194112"/>
                  </a:cubicBezTo>
                  <a:cubicBezTo>
                    <a:pt x="1774656" y="151458"/>
                    <a:pt x="1722153" y="135202"/>
                    <a:pt x="1663599" y="135202"/>
                  </a:cubicBezTo>
                  <a:cubicBezTo>
                    <a:pt x="1493099" y="135024"/>
                    <a:pt x="1322538" y="135084"/>
                    <a:pt x="1152037" y="135084"/>
                  </a:cubicBezTo>
                  <a:close/>
                  <a:moveTo>
                    <a:pt x="1530948" y="2012728"/>
                  </a:moveTo>
                  <a:cubicBezTo>
                    <a:pt x="1400551" y="2012728"/>
                    <a:pt x="1270154" y="2012728"/>
                    <a:pt x="1139698" y="2012728"/>
                  </a:cubicBezTo>
                  <a:cubicBezTo>
                    <a:pt x="1076695" y="2012728"/>
                    <a:pt x="1013750" y="2012788"/>
                    <a:pt x="950747" y="2012728"/>
                  </a:cubicBezTo>
                  <a:cubicBezTo>
                    <a:pt x="940009" y="2012728"/>
                    <a:pt x="930102" y="2012609"/>
                    <a:pt x="926779" y="2026492"/>
                  </a:cubicBezTo>
                  <a:cubicBezTo>
                    <a:pt x="917762" y="2063570"/>
                    <a:pt x="901626" y="2097682"/>
                    <a:pt x="880980" y="2129599"/>
                  </a:cubicBezTo>
                  <a:cubicBezTo>
                    <a:pt x="873090" y="2141820"/>
                    <a:pt x="879200" y="2143244"/>
                    <a:pt x="889582" y="2143125"/>
                  </a:cubicBezTo>
                  <a:cubicBezTo>
                    <a:pt x="905897" y="2143006"/>
                    <a:pt x="922211" y="2143125"/>
                    <a:pt x="938466" y="2143125"/>
                  </a:cubicBezTo>
                  <a:cubicBezTo>
                    <a:pt x="1268908" y="2143125"/>
                    <a:pt x="1599409" y="2143125"/>
                    <a:pt x="1929851" y="2143125"/>
                  </a:cubicBezTo>
                  <a:cubicBezTo>
                    <a:pt x="2012906" y="2143125"/>
                    <a:pt x="2077452" y="2110081"/>
                    <a:pt x="2119099" y="2036755"/>
                  </a:cubicBezTo>
                  <a:cubicBezTo>
                    <a:pt x="2131319" y="2015279"/>
                    <a:pt x="2129599" y="2012847"/>
                    <a:pt x="2104445" y="2012788"/>
                  </a:cubicBezTo>
                  <a:cubicBezTo>
                    <a:pt x="1913299" y="2012728"/>
                    <a:pt x="1722094" y="2012728"/>
                    <a:pt x="1530948" y="2012728"/>
                  </a:cubicBezTo>
                  <a:close/>
                  <a:moveTo>
                    <a:pt x="334061" y="265421"/>
                  </a:moveTo>
                  <a:cubicBezTo>
                    <a:pt x="388877" y="265421"/>
                    <a:pt x="443694" y="264887"/>
                    <a:pt x="498510" y="265718"/>
                  </a:cubicBezTo>
                  <a:cubicBezTo>
                    <a:pt x="517435" y="266015"/>
                    <a:pt x="518562" y="259489"/>
                    <a:pt x="510613" y="245132"/>
                  </a:cubicBezTo>
                  <a:cubicBezTo>
                    <a:pt x="472407" y="175721"/>
                    <a:pt x="413557" y="136329"/>
                    <a:pt x="334654" y="136211"/>
                  </a:cubicBezTo>
                  <a:cubicBezTo>
                    <a:pt x="255040" y="136092"/>
                    <a:pt x="195121" y="174772"/>
                    <a:pt x="156797" y="245547"/>
                  </a:cubicBezTo>
                  <a:cubicBezTo>
                    <a:pt x="148373" y="261150"/>
                    <a:pt x="152051" y="265955"/>
                    <a:pt x="169611" y="265718"/>
                  </a:cubicBezTo>
                  <a:cubicBezTo>
                    <a:pt x="224428" y="265006"/>
                    <a:pt x="279244" y="265421"/>
                    <a:pt x="334061" y="265421"/>
                  </a:cubicBezTo>
                  <a:close/>
                  <a:moveTo>
                    <a:pt x="816138" y="799467"/>
                  </a:moveTo>
                  <a:cubicBezTo>
                    <a:pt x="805875" y="799467"/>
                    <a:pt x="795137" y="799527"/>
                    <a:pt x="785348" y="802255"/>
                  </a:cubicBezTo>
                  <a:cubicBezTo>
                    <a:pt x="752482" y="811570"/>
                    <a:pt x="733201" y="842893"/>
                    <a:pt x="737532" y="877954"/>
                  </a:cubicBezTo>
                  <a:cubicBezTo>
                    <a:pt x="741625" y="910821"/>
                    <a:pt x="770042" y="935737"/>
                    <a:pt x="805696" y="935797"/>
                  </a:cubicBezTo>
                  <a:cubicBezTo>
                    <a:pt x="1071177" y="936034"/>
                    <a:pt x="1336598" y="935915"/>
                    <a:pt x="1602079" y="935737"/>
                  </a:cubicBezTo>
                  <a:cubicBezTo>
                    <a:pt x="1609376" y="935737"/>
                    <a:pt x="1616969" y="934610"/>
                    <a:pt x="1623851" y="932356"/>
                  </a:cubicBezTo>
                  <a:cubicBezTo>
                    <a:pt x="1656480" y="921499"/>
                    <a:pt x="1675227" y="889286"/>
                    <a:pt x="1669413" y="855114"/>
                  </a:cubicBezTo>
                  <a:cubicBezTo>
                    <a:pt x="1663955" y="822960"/>
                    <a:pt x="1636309" y="799645"/>
                    <a:pt x="1601426" y="799527"/>
                  </a:cubicBezTo>
                  <a:cubicBezTo>
                    <a:pt x="1468716" y="799230"/>
                    <a:pt x="1335946" y="799408"/>
                    <a:pt x="1203235" y="799408"/>
                  </a:cubicBezTo>
                  <a:cubicBezTo>
                    <a:pt x="1074203" y="799349"/>
                    <a:pt x="945170" y="799289"/>
                    <a:pt x="816138" y="799467"/>
                  </a:cubicBezTo>
                  <a:close/>
                  <a:moveTo>
                    <a:pt x="1470614" y="1469783"/>
                  </a:moveTo>
                  <a:cubicBezTo>
                    <a:pt x="1512794" y="1469724"/>
                    <a:pt x="1541627" y="1440833"/>
                    <a:pt x="1541271" y="1400610"/>
                  </a:cubicBezTo>
                  <a:cubicBezTo>
                    <a:pt x="1540915" y="1361693"/>
                    <a:pt x="1512023" y="1333454"/>
                    <a:pt x="1470911" y="1333395"/>
                  </a:cubicBezTo>
                  <a:cubicBezTo>
                    <a:pt x="1206913" y="1333217"/>
                    <a:pt x="942975" y="1333276"/>
                    <a:pt x="678978" y="1333454"/>
                  </a:cubicBezTo>
                  <a:cubicBezTo>
                    <a:pt x="670969" y="1333454"/>
                    <a:pt x="662545" y="1334285"/>
                    <a:pt x="654951" y="1336717"/>
                  </a:cubicBezTo>
                  <a:cubicBezTo>
                    <a:pt x="622263" y="1347218"/>
                    <a:pt x="603338" y="1379312"/>
                    <a:pt x="608855" y="1413662"/>
                  </a:cubicBezTo>
                  <a:cubicBezTo>
                    <a:pt x="614016" y="1445757"/>
                    <a:pt x="641781" y="1469665"/>
                    <a:pt x="676427" y="1469724"/>
                  </a:cubicBezTo>
                  <a:cubicBezTo>
                    <a:pt x="808425" y="1470080"/>
                    <a:pt x="940424" y="1469843"/>
                    <a:pt x="1072364" y="1469902"/>
                  </a:cubicBezTo>
                  <a:cubicBezTo>
                    <a:pt x="1205133" y="1469902"/>
                    <a:pt x="1337903" y="1470080"/>
                    <a:pt x="1470614" y="1469783"/>
                  </a:cubicBezTo>
                  <a:close/>
                  <a:moveTo>
                    <a:pt x="1532490" y="1202820"/>
                  </a:moveTo>
                  <a:cubicBezTo>
                    <a:pt x="1574552" y="1202760"/>
                    <a:pt x="1604333" y="1173750"/>
                    <a:pt x="1604155" y="1134299"/>
                  </a:cubicBezTo>
                  <a:cubicBezTo>
                    <a:pt x="1604036" y="1094907"/>
                    <a:pt x="1574255" y="1066431"/>
                    <a:pt x="1531957" y="1066372"/>
                  </a:cubicBezTo>
                  <a:cubicBezTo>
                    <a:pt x="1270273" y="1066194"/>
                    <a:pt x="1008529" y="1066312"/>
                    <a:pt x="746846" y="1066312"/>
                  </a:cubicBezTo>
                  <a:cubicBezTo>
                    <a:pt x="737947" y="1066312"/>
                    <a:pt x="729167" y="1066550"/>
                    <a:pt x="720565" y="1069634"/>
                  </a:cubicBezTo>
                  <a:cubicBezTo>
                    <a:pt x="687936" y="1081203"/>
                    <a:pt x="669308" y="1112645"/>
                    <a:pt x="675122" y="1146995"/>
                  </a:cubicBezTo>
                  <a:cubicBezTo>
                    <a:pt x="680580" y="1179268"/>
                    <a:pt x="708047" y="1202642"/>
                    <a:pt x="742931" y="1202701"/>
                  </a:cubicBezTo>
                  <a:cubicBezTo>
                    <a:pt x="874870" y="1202998"/>
                    <a:pt x="1006869" y="1202820"/>
                    <a:pt x="1138808" y="1202820"/>
                  </a:cubicBezTo>
                  <a:cubicBezTo>
                    <a:pt x="1270035" y="1202938"/>
                    <a:pt x="1401263" y="1203057"/>
                    <a:pt x="1532490" y="1202820"/>
                  </a:cubicBezTo>
                  <a:close/>
                  <a:moveTo>
                    <a:pt x="872378" y="532504"/>
                  </a:moveTo>
                  <a:cubicBezTo>
                    <a:pt x="829367" y="532563"/>
                    <a:pt x="800001" y="559971"/>
                    <a:pt x="799586" y="599541"/>
                  </a:cubicBezTo>
                  <a:cubicBezTo>
                    <a:pt x="799111" y="640416"/>
                    <a:pt x="828477" y="668952"/>
                    <a:pt x="872260" y="668952"/>
                  </a:cubicBezTo>
                  <a:cubicBezTo>
                    <a:pt x="1131748" y="669070"/>
                    <a:pt x="1391237" y="669011"/>
                    <a:pt x="1650725" y="669011"/>
                  </a:cubicBezTo>
                  <a:cubicBezTo>
                    <a:pt x="1659624" y="669011"/>
                    <a:pt x="1668405" y="668833"/>
                    <a:pt x="1677066" y="665867"/>
                  </a:cubicBezTo>
                  <a:cubicBezTo>
                    <a:pt x="1709517" y="654595"/>
                    <a:pt x="1728442" y="622975"/>
                    <a:pt x="1722925" y="588625"/>
                  </a:cubicBezTo>
                  <a:cubicBezTo>
                    <a:pt x="1717763" y="556471"/>
                    <a:pt x="1690058" y="532741"/>
                    <a:pt x="1655294" y="532681"/>
                  </a:cubicBezTo>
                  <a:cubicBezTo>
                    <a:pt x="1524837" y="532325"/>
                    <a:pt x="1394322" y="532563"/>
                    <a:pt x="1263866" y="532504"/>
                  </a:cubicBezTo>
                  <a:cubicBezTo>
                    <a:pt x="1133291" y="532444"/>
                    <a:pt x="1002834" y="532325"/>
                    <a:pt x="872378" y="532504"/>
                  </a:cubicBezTo>
                  <a:close/>
                </a:path>
              </a:pathLst>
            </a:custGeom>
            <a:solidFill>
              <a:schemeClr val="accent2">
                <a:lumMod val="60000"/>
                <a:lumOff val="40000"/>
              </a:schemeClr>
            </a:solidFill>
            <a:ln w="592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6EC37B0-5D4A-4A09-8B7A-D89AD9B4ADC8}"/>
                </a:ext>
              </a:extLst>
            </p:cNvPr>
            <p:cNvSpPr/>
            <p:nvPr/>
          </p:nvSpPr>
          <p:spPr>
            <a:xfrm>
              <a:off x="5072907" y="2171358"/>
              <a:ext cx="312730" cy="312728"/>
            </a:xfrm>
            <a:custGeom>
              <a:avLst/>
              <a:gdLst>
                <a:gd name="connsiteX0" fmla="*/ 2280299 w 2278089"/>
                <a:gd name="connsiteY0" fmla="*/ 391487 h 2278089"/>
                <a:gd name="connsiteX1" fmla="*/ 2263807 w 2278089"/>
                <a:gd name="connsiteY1" fmla="*/ 534699 h 2278089"/>
                <a:gd name="connsiteX2" fmla="*/ 1911889 w 2278089"/>
                <a:gd name="connsiteY2" fmla="*/ 1332742 h 2278089"/>
                <a:gd name="connsiteX3" fmla="*/ 1693098 w 2278089"/>
                <a:gd name="connsiteY3" fmla="*/ 1550644 h 2278089"/>
                <a:gd name="connsiteX4" fmla="*/ 1675893 w 2278089"/>
                <a:gd name="connsiteY4" fmla="*/ 1586713 h 2278089"/>
                <a:gd name="connsiteX5" fmla="*/ 1649553 w 2278089"/>
                <a:gd name="connsiteY5" fmla="*/ 1909917 h 2278089"/>
                <a:gd name="connsiteX6" fmla="*/ 1575871 w 2278089"/>
                <a:gd name="connsiteY6" fmla="*/ 2029161 h 2278089"/>
                <a:gd name="connsiteX7" fmla="*/ 1228937 w 2278089"/>
                <a:gd name="connsiteY7" fmla="*/ 2258513 h 2278089"/>
                <a:gd name="connsiteX8" fmla="*/ 1036841 w 2278089"/>
                <a:gd name="connsiteY8" fmla="*/ 2173737 h 2278089"/>
                <a:gd name="connsiteX9" fmla="*/ 997924 w 2278089"/>
                <a:gd name="connsiteY9" fmla="*/ 1925817 h 2278089"/>
                <a:gd name="connsiteX10" fmla="*/ 966897 w 2278089"/>
                <a:gd name="connsiteY10" fmla="*/ 1899773 h 2278089"/>
                <a:gd name="connsiteX11" fmla="*/ 826711 w 2278089"/>
                <a:gd name="connsiteY11" fmla="*/ 1851245 h 2278089"/>
                <a:gd name="connsiteX12" fmla="*/ 428817 w 2278089"/>
                <a:gd name="connsiteY12" fmla="*/ 1453291 h 2278089"/>
                <a:gd name="connsiteX13" fmla="*/ 380526 w 2278089"/>
                <a:gd name="connsiteY13" fmla="*/ 1313046 h 2278089"/>
                <a:gd name="connsiteX14" fmla="*/ 354186 w 2278089"/>
                <a:gd name="connsiteY14" fmla="*/ 1282256 h 2278089"/>
                <a:gd name="connsiteX15" fmla="*/ 104070 w 2278089"/>
                <a:gd name="connsiteY15" fmla="*/ 1242924 h 2278089"/>
                <a:gd name="connsiteX16" fmla="*/ 20659 w 2278089"/>
                <a:gd name="connsiteY16" fmla="*/ 1052964 h 2278089"/>
                <a:gd name="connsiteX17" fmla="*/ 136699 w 2278089"/>
                <a:gd name="connsiteY17" fmla="*/ 876412 h 2278089"/>
                <a:gd name="connsiteX18" fmla="*/ 243425 w 2278089"/>
                <a:gd name="connsiteY18" fmla="*/ 714988 h 2278089"/>
                <a:gd name="connsiteX19" fmla="*/ 390315 w 2278089"/>
                <a:gd name="connsiteY19" fmla="*/ 627127 h 2278089"/>
                <a:gd name="connsiteX20" fmla="*/ 698272 w 2278089"/>
                <a:gd name="connsiteY20" fmla="*/ 604287 h 2278089"/>
                <a:gd name="connsiteX21" fmla="*/ 729655 w 2278089"/>
                <a:gd name="connsiteY21" fmla="*/ 587142 h 2278089"/>
                <a:gd name="connsiteX22" fmla="*/ 1137398 w 2278089"/>
                <a:gd name="connsiteY22" fmla="*/ 228936 h 2278089"/>
                <a:gd name="connsiteX23" fmla="*/ 1686275 w 2278089"/>
                <a:gd name="connsiteY23" fmla="*/ 25391 h 2278089"/>
                <a:gd name="connsiteX24" fmla="*/ 1888752 w 2278089"/>
                <a:gd name="connsiteY24" fmla="*/ 0 h 2278089"/>
                <a:gd name="connsiteX25" fmla="*/ 2124570 w 2278089"/>
                <a:gd name="connsiteY25" fmla="*/ 0 h 2278089"/>
                <a:gd name="connsiteX26" fmla="*/ 2192794 w 2278089"/>
                <a:gd name="connsiteY26" fmla="*/ 25332 h 2278089"/>
                <a:gd name="connsiteX27" fmla="*/ 2280299 w 2278089"/>
                <a:gd name="connsiteY27" fmla="*/ 155729 h 2278089"/>
                <a:gd name="connsiteX28" fmla="*/ 2280299 w 2278089"/>
                <a:gd name="connsiteY28" fmla="*/ 391487 h 2278089"/>
                <a:gd name="connsiteX29" fmla="*/ 2018081 w 2278089"/>
                <a:gd name="connsiteY29" fmla="*/ 134846 h 2278089"/>
                <a:gd name="connsiteX30" fmla="*/ 1663731 w 2278089"/>
                <a:gd name="connsiteY30" fmla="*/ 170501 h 2278089"/>
                <a:gd name="connsiteX31" fmla="*/ 1161840 w 2278089"/>
                <a:gd name="connsiteY31" fmla="*/ 378317 h 2278089"/>
                <a:gd name="connsiteX32" fmla="*/ 639362 w 2278089"/>
                <a:gd name="connsiteY32" fmla="*/ 966349 h 2278089"/>
                <a:gd name="connsiteX33" fmla="*/ 646066 w 2278089"/>
                <a:gd name="connsiteY33" fmla="*/ 1011555 h 2278089"/>
                <a:gd name="connsiteX34" fmla="*/ 1241158 w 2278089"/>
                <a:gd name="connsiteY34" fmla="*/ 1605697 h 2278089"/>
                <a:gd name="connsiteX35" fmla="*/ 1290042 w 2278089"/>
                <a:gd name="connsiteY35" fmla="*/ 1648768 h 2278089"/>
                <a:gd name="connsiteX36" fmla="*/ 1349308 w 2278089"/>
                <a:gd name="connsiteY36" fmla="*/ 1621300 h 2278089"/>
                <a:gd name="connsiteX37" fmla="*/ 1911652 w 2278089"/>
                <a:gd name="connsiteY37" fmla="*/ 1102916 h 2278089"/>
                <a:gd name="connsiteX38" fmla="*/ 2141122 w 2278089"/>
                <a:gd name="connsiteY38" fmla="*/ 178391 h 2278089"/>
                <a:gd name="connsiteX39" fmla="*/ 2101315 w 2278089"/>
                <a:gd name="connsiteY39" fmla="*/ 138999 h 2278089"/>
                <a:gd name="connsiteX40" fmla="*/ 2018081 w 2278089"/>
                <a:gd name="connsiteY40" fmla="*/ 134846 h 2278089"/>
                <a:gd name="connsiteX41" fmla="*/ 518932 w 2278089"/>
                <a:gd name="connsiteY41" fmla="*/ 1324080 h 2278089"/>
                <a:gd name="connsiteX42" fmla="*/ 540586 w 2278089"/>
                <a:gd name="connsiteY42" fmla="*/ 1370651 h 2278089"/>
                <a:gd name="connsiteX43" fmla="*/ 908343 w 2278089"/>
                <a:gd name="connsiteY43" fmla="*/ 1739001 h 2278089"/>
                <a:gd name="connsiteX44" fmla="*/ 974491 w 2278089"/>
                <a:gd name="connsiteY44" fmla="*/ 1759291 h 2278089"/>
                <a:gd name="connsiteX45" fmla="*/ 1120668 w 2278089"/>
                <a:gd name="connsiteY45" fmla="*/ 1721441 h 2278089"/>
                <a:gd name="connsiteX46" fmla="*/ 1128974 w 2278089"/>
                <a:gd name="connsiteY46" fmla="*/ 1690177 h 2278089"/>
                <a:gd name="connsiteX47" fmla="*/ 589470 w 2278089"/>
                <a:gd name="connsiteY47" fmla="*/ 1150673 h 2278089"/>
                <a:gd name="connsiteX48" fmla="*/ 578376 w 2278089"/>
                <a:gd name="connsiteY48" fmla="*/ 1139698 h 2278089"/>
                <a:gd name="connsiteX49" fmla="*/ 564138 w 2278089"/>
                <a:gd name="connsiteY49" fmla="*/ 1143495 h 2278089"/>
                <a:gd name="connsiteX50" fmla="*/ 518932 w 2278089"/>
                <a:gd name="connsiteY50" fmla="*/ 1324080 h 2278089"/>
                <a:gd name="connsiteX51" fmla="*/ 1530368 w 2278089"/>
                <a:gd name="connsiteY51" fmla="*/ 1675167 h 2278089"/>
                <a:gd name="connsiteX52" fmla="*/ 1413557 w 2278089"/>
                <a:gd name="connsiteY52" fmla="*/ 1743925 h 2278089"/>
                <a:gd name="connsiteX53" fmla="*/ 1146534 w 2278089"/>
                <a:gd name="connsiteY53" fmla="*/ 1858423 h 2278089"/>
                <a:gd name="connsiteX54" fmla="*/ 1130041 w 2278089"/>
                <a:gd name="connsiteY54" fmla="*/ 1877763 h 2278089"/>
                <a:gd name="connsiteX55" fmla="*/ 1167357 w 2278089"/>
                <a:gd name="connsiteY55" fmla="*/ 2114530 h 2278089"/>
                <a:gd name="connsiteX56" fmla="*/ 1186400 w 2278089"/>
                <a:gd name="connsiteY56" fmla="*/ 2121531 h 2278089"/>
                <a:gd name="connsiteX57" fmla="*/ 1490205 w 2278089"/>
                <a:gd name="connsiteY57" fmla="*/ 1920240 h 2278089"/>
                <a:gd name="connsiteX58" fmla="*/ 1513817 w 2278089"/>
                <a:gd name="connsiteY58" fmla="*/ 1884586 h 2278089"/>
                <a:gd name="connsiteX59" fmla="*/ 1530368 w 2278089"/>
                <a:gd name="connsiteY59" fmla="*/ 1675167 h 2278089"/>
                <a:gd name="connsiteX60" fmla="*/ 602047 w 2278089"/>
                <a:gd name="connsiteY60" fmla="*/ 750227 h 2278089"/>
                <a:gd name="connsiteX61" fmla="*/ 409892 w 2278089"/>
                <a:gd name="connsiteY61" fmla="*/ 764999 h 2278089"/>
                <a:gd name="connsiteX62" fmla="*/ 354126 w 2278089"/>
                <a:gd name="connsiteY62" fmla="*/ 798340 h 2278089"/>
                <a:gd name="connsiteX63" fmla="*/ 164345 w 2278089"/>
                <a:gd name="connsiteY63" fmla="*/ 1085712 h 2278089"/>
                <a:gd name="connsiteX64" fmla="*/ 177871 w 2278089"/>
                <a:gd name="connsiteY64" fmla="*/ 1115137 h 2278089"/>
                <a:gd name="connsiteX65" fmla="*/ 390552 w 2278089"/>
                <a:gd name="connsiteY65" fmla="*/ 1148240 h 2278089"/>
                <a:gd name="connsiteX66" fmla="*/ 423952 w 2278089"/>
                <a:gd name="connsiteY66" fmla="*/ 1128426 h 2278089"/>
                <a:gd name="connsiteX67" fmla="*/ 591368 w 2278089"/>
                <a:gd name="connsiteY67" fmla="*/ 774017 h 2278089"/>
                <a:gd name="connsiteX68" fmla="*/ 602047 w 2278089"/>
                <a:gd name="connsiteY68" fmla="*/ 750227 h 2278089"/>
                <a:gd name="connsiteX69" fmla="*/ 515254 w 2278089"/>
                <a:gd name="connsiteY69" fmla="*/ 1729331 h 2278089"/>
                <a:gd name="connsiteX70" fmla="*/ 439139 w 2278089"/>
                <a:gd name="connsiteY70" fmla="*/ 1743985 h 2278089"/>
                <a:gd name="connsiteX71" fmla="*/ 21015 w 2278089"/>
                <a:gd name="connsiteY71" fmla="*/ 2162168 h 2278089"/>
                <a:gd name="connsiteX72" fmla="*/ 20540 w 2278089"/>
                <a:gd name="connsiteY72" fmla="*/ 2260055 h 2278089"/>
                <a:gd name="connsiteX73" fmla="*/ 118486 w 2278089"/>
                <a:gd name="connsiteY73" fmla="*/ 2258809 h 2278089"/>
                <a:gd name="connsiteX74" fmla="*/ 535187 w 2278089"/>
                <a:gd name="connsiteY74" fmla="*/ 1842346 h 2278089"/>
                <a:gd name="connsiteX75" fmla="*/ 555892 w 2278089"/>
                <a:gd name="connsiteY75" fmla="*/ 1794470 h 2278089"/>
                <a:gd name="connsiteX76" fmla="*/ 515254 w 2278089"/>
                <a:gd name="connsiteY76" fmla="*/ 1729331 h 2278089"/>
                <a:gd name="connsiteX77" fmla="*/ 119614 w 2278089"/>
                <a:gd name="connsiteY77" fmla="*/ 1858779 h 2278089"/>
                <a:gd name="connsiteX78" fmla="*/ 337812 w 2278089"/>
                <a:gd name="connsiteY78" fmla="*/ 1640284 h 2278089"/>
                <a:gd name="connsiteX79" fmla="*/ 335498 w 2278089"/>
                <a:gd name="connsiteY79" fmla="*/ 1542398 h 2278089"/>
                <a:gd name="connsiteX80" fmla="*/ 237256 w 2278089"/>
                <a:gd name="connsiteY80" fmla="*/ 1545957 h 2278089"/>
                <a:gd name="connsiteX81" fmla="*/ 174311 w 2278089"/>
                <a:gd name="connsiteY81" fmla="*/ 1608723 h 2278089"/>
                <a:gd name="connsiteX82" fmla="*/ 22142 w 2278089"/>
                <a:gd name="connsiteY82" fmla="*/ 1761308 h 2278089"/>
                <a:gd name="connsiteX83" fmla="*/ 6955 w 2278089"/>
                <a:gd name="connsiteY83" fmla="*/ 1837007 h 2278089"/>
                <a:gd name="connsiteX84" fmla="*/ 69365 w 2278089"/>
                <a:gd name="connsiteY84" fmla="*/ 1879009 h 2278089"/>
                <a:gd name="connsiteX85" fmla="*/ 119614 w 2278089"/>
                <a:gd name="connsiteY85" fmla="*/ 1858779 h 2278089"/>
                <a:gd name="connsiteX86" fmla="*/ 441453 w 2278089"/>
                <a:gd name="connsiteY86" fmla="*/ 2272573 h 2278089"/>
                <a:gd name="connsiteX87" fmla="*/ 520830 w 2278089"/>
                <a:gd name="connsiteY87" fmla="*/ 2256436 h 2278089"/>
                <a:gd name="connsiteX88" fmla="*/ 729833 w 2278089"/>
                <a:gd name="connsiteY88" fmla="*/ 2047611 h 2278089"/>
                <a:gd name="connsiteX89" fmla="*/ 737545 w 2278089"/>
                <a:gd name="connsiteY89" fmla="*/ 1944563 h 2278089"/>
                <a:gd name="connsiteX90" fmla="*/ 632896 w 2278089"/>
                <a:gd name="connsiteY90" fmla="*/ 1948479 h 2278089"/>
                <a:gd name="connsiteX91" fmla="*/ 421520 w 2278089"/>
                <a:gd name="connsiteY91" fmla="*/ 2161160 h 2278089"/>
                <a:gd name="connsiteX92" fmla="*/ 401171 w 2278089"/>
                <a:gd name="connsiteY92" fmla="*/ 2213307 h 2278089"/>
                <a:gd name="connsiteX93" fmla="*/ 441453 w 2278089"/>
                <a:gd name="connsiteY93" fmla="*/ 2272573 h 2278089"/>
                <a:gd name="connsiteX94" fmla="*/ 1898838 w 2278089"/>
                <a:gd name="connsiteY94" fmla="*/ 718310 h 2278089"/>
                <a:gd name="connsiteX95" fmla="*/ 1562938 w 2278089"/>
                <a:gd name="connsiteY95" fmla="*/ 1053735 h 2278089"/>
                <a:gd name="connsiteX96" fmla="*/ 1226030 w 2278089"/>
                <a:gd name="connsiteY96" fmla="*/ 716649 h 2278089"/>
                <a:gd name="connsiteX97" fmla="*/ 1564599 w 2278089"/>
                <a:gd name="connsiteY97" fmla="*/ 381402 h 2278089"/>
                <a:gd name="connsiteX98" fmla="*/ 1898838 w 2278089"/>
                <a:gd name="connsiteY98" fmla="*/ 718310 h 2278089"/>
                <a:gd name="connsiteX99" fmla="*/ 1759245 w 2278089"/>
                <a:gd name="connsiteY99" fmla="*/ 718844 h 2278089"/>
                <a:gd name="connsiteX100" fmla="*/ 1565074 w 2278089"/>
                <a:gd name="connsiteY100" fmla="*/ 521054 h 2278089"/>
                <a:gd name="connsiteX101" fmla="*/ 1365029 w 2278089"/>
                <a:gd name="connsiteY101" fmla="*/ 716234 h 2278089"/>
                <a:gd name="connsiteX102" fmla="*/ 1560150 w 2278089"/>
                <a:gd name="connsiteY102" fmla="*/ 915151 h 2278089"/>
                <a:gd name="connsiteX103" fmla="*/ 1759245 w 2278089"/>
                <a:gd name="connsiteY103" fmla="*/ 718844 h 227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78089" h="2278089">
                  <a:moveTo>
                    <a:pt x="2280299" y="391487"/>
                  </a:moveTo>
                  <a:cubicBezTo>
                    <a:pt x="2274841" y="439244"/>
                    <a:pt x="2270392" y="487120"/>
                    <a:pt x="2263807" y="534699"/>
                  </a:cubicBezTo>
                  <a:cubicBezTo>
                    <a:pt x="2222576" y="834173"/>
                    <a:pt x="2110985" y="1102679"/>
                    <a:pt x="1911889" y="1332742"/>
                  </a:cubicBezTo>
                  <a:cubicBezTo>
                    <a:pt x="1844318" y="1410814"/>
                    <a:pt x="1772178" y="1484199"/>
                    <a:pt x="1693098" y="1550644"/>
                  </a:cubicBezTo>
                  <a:cubicBezTo>
                    <a:pt x="1681292" y="1560551"/>
                    <a:pt x="1677020" y="1571407"/>
                    <a:pt x="1675893" y="1586713"/>
                  </a:cubicBezTo>
                  <a:cubicBezTo>
                    <a:pt x="1667944" y="1694507"/>
                    <a:pt x="1660113" y="1802361"/>
                    <a:pt x="1649553" y="1909917"/>
                  </a:cubicBezTo>
                  <a:cubicBezTo>
                    <a:pt x="1644629" y="1960285"/>
                    <a:pt x="1618110" y="2000922"/>
                    <a:pt x="1575871" y="2029161"/>
                  </a:cubicBezTo>
                  <a:cubicBezTo>
                    <a:pt x="1460661" y="2106225"/>
                    <a:pt x="1345392" y="2183229"/>
                    <a:pt x="1228937" y="2258513"/>
                  </a:cubicBezTo>
                  <a:cubicBezTo>
                    <a:pt x="1149322" y="2310007"/>
                    <a:pt x="1053690" y="2267589"/>
                    <a:pt x="1036841" y="2173737"/>
                  </a:cubicBezTo>
                  <a:cubicBezTo>
                    <a:pt x="1022069" y="2091393"/>
                    <a:pt x="1010086" y="2008576"/>
                    <a:pt x="997924" y="1925817"/>
                  </a:cubicBezTo>
                  <a:cubicBezTo>
                    <a:pt x="995017" y="1906061"/>
                    <a:pt x="991695" y="1896688"/>
                    <a:pt x="966897" y="1899773"/>
                  </a:cubicBezTo>
                  <a:cubicBezTo>
                    <a:pt x="913386" y="1906477"/>
                    <a:pt x="865095" y="1889332"/>
                    <a:pt x="826711" y="1851245"/>
                  </a:cubicBezTo>
                  <a:cubicBezTo>
                    <a:pt x="693585" y="1719128"/>
                    <a:pt x="560934" y="1586476"/>
                    <a:pt x="428817" y="1453291"/>
                  </a:cubicBezTo>
                  <a:cubicBezTo>
                    <a:pt x="390730" y="1414908"/>
                    <a:pt x="373644" y="1366557"/>
                    <a:pt x="380526" y="1313046"/>
                  </a:cubicBezTo>
                  <a:cubicBezTo>
                    <a:pt x="383730" y="1287833"/>
                    <a:pt x="373466" y="1285104"/>
                    <a:pt x="354186" y="1282256"/>
                  </a:cubicBezTo>
                  <a:cubicBezTo>
                    <a:pt x="270715" y="1269857"/>
                    <a:pt x="187126" y="1257696"/>
                    <a:pt x="104070" y="1242924"/>
                  </a:cubicBezTo>
                  <a:cubicBezTo>
                    <a:pt x="13659" y="1226846"/>
                    <a:pt x="-28225" y="1131155"/>
                    <a:pt x="20659" y="1052964"/>
                  </a:cubicBezTo>
                  <a:cubicBezTo>
                    <a:pt x="57975" y="993283"/>
                    <a:pt x="97841" y="935144"/>
                    <a:pt x="136699" y="876412"/>
                  </a:cubicBezTo>
                  <a:cubicBezTo>
                    <a:pt x="172235" y="822604"/>
                    <a:pt x="208601" y="769330"/>
                    <a:pt x="243425" y="714988"/>
                  </a:cubicBezTo>
                  <a:cubicBezTo>
                    <a:pt x="278071" y="660943"/>
                    <a:pt x="327489" y="632348"/>
                    <a:pt x="390315" y="627127"/>
                  </a:cubicBezTo>
                  <a:cubicBezTo>
                    <a:pt x="492888" y="618644"/>
                    <a:pt x="595580" y="611169"/>
                    <a:pt x="698272" y="604287"/>
                  </a:cubicBezTo>
                  <a:cubicBezTo>
                    <a:pt x="712570" y="603338"/>
                    <a:pt x="721053" y="597287"/>
                    <a:pt x="729655" y="587142"/>
                  </a:cubicBezTo>
                  <a:cubicBezTo>
                    <a:pt x="847890" y="447668"/>
                    <a:pt x="982322" y="326348"/>
                    <a:pt x="1137398" y="228936"/>
                  </a:cubicBezTo>
                  <a:cubicBezTo>
                    <a:pt x="1306119" y="122922"/>
                    <a:pt x="1491095" y="60334"/>
                    <a:pt x="1686275" y="25391"/>
                  </a:cubicBezTo>
                  <a:cubicBezTo>
                    <a:pt x="1753372" y="13407"/>
                    <a:pt x="1821121" y="7297"/>
                    <a:pt x="1888752" y="0"/>
                  </a:cubicBezTo>
                  <a:cubicBezTo>
                    <a:pt x="1967358" y="0"/>
                    <a:pt x="2045964" y="0"/>
                    <a:pt x="2124570" y="0"/>
                  </a:cubicBezTo>
                  <a:cubicBezTo>
                    <a:pt x="2147944" y="6763"/>
                    <a:pt x="2171556" y="12458"/>
                    <a:pt x="2192794" y="25332"/>
                  </a:cubicBezTo>
                  <a:cubicBezTo>
                    <a:pt x="2242331" y="55350"/>
                    <a:pt x="2268315" y="100734"/>
                    <a:pt x="2280299" y="155729"/>
                  </a:cubicBezTo>
                  <a:cubicBezTo>
                    <a:pt x="2280299" y="234275"/>
                    <a:pt x="2280299" y="312881"/>
                    <a:pt x="2280299" y="391487"/>
                  </a:cubicBezTo>
                  <a:close/>
                  <a:moveTo>
                    <a:pt x="2018081" y="134846"/>
                  </a:moveTo>
                  <a:cubicBezTo>
                    <a:pt x="1893854" y="137931"/>
                    <a:pt x="1777992" y="146533"/>
                    <a:pt x="1663731" y="170501"/>
                  </a:cubicBezTo>
                  <a:cubicBezTo>
                    <a:pt x="1483383" y="208291"/>
                    <a:pt x="1313475" y="271650"/>
                    <a:pt x="1161840" y="378317"/>
                  </a:cubicBezTo>
                  <a:cubicBezTo>
                    <a:pt x="941684" y="533275"/>
                    <a:pt x="765725" y="727743"/>
                    <a:pt x="639362" y="966349"/>
                  </a:cubicBezTo>
                  <a:cubicBezTo>
                    <a:pt x="629158" y="985630"/>
                    <a:pt x="630819" y="996368"/>
                    <a:pt x="646066" y="1011555"/>
                  </a:cubicBezTo>
                  <a:cubicBezTo>
                    <a:pt x="844806" y="1209227"/>
                    <a:pt x="1042774" y="1407670"/>
                    <a:pt x="1241158" y="1605697"/>
                  </a:cubicBezTo>
                  <a:cubicBezTo>
                    <a:pt x="1256760" y="1621241"/>
                    <a:pt x="1269278" y="1645861"/>
                    <a:pt x="1290042" y="1648768"/>
                  </a:cubicBezTo>
                  <a:cubicBezTo>
                    <a:pt x="1310805" y="1651675"/>
                    <a:pt x="1330086" y="1632157"/>
                    <a:pt x="1349308" y="1621300"/>
                  </a:cubicBezTo>
                  <a:cubicBezTo>
                    <a:pt x="1577591" y="1492861"/>
                    <a:pt x="1766661" y="1320521"/>
                    <a:pt x="1911652" y="1102916"/>
                  </a:cubicBezTo>
                  <a:cubicBezTo>
                    <a:pt x="2098171" y="823019"/>
                    <a:pt x="2155241" y="509011"/>
                    <a:pt x="2141122" y="178391"/>
                  </a:cubicBezTo>
                  <a:cubicBezTo>
                    <a:pt x="2140113" y="154424"/>
                    <a:pt x="2125460" y="140482"/>
                    <a:pt x="2101315" y="138999"/>
                  </a:cubicBezTo>
                  <a:cubicBezTo>
                    <a:pt x="2070999" y="137160"/>
                    <a:pt x="2040625" y="135973"/>
                    <a:pt x="2018081" y="134846"/>
                  </a:cubicBezTo>
                  <a:close/>
                  <a:moveTo>
                    <a:pt x="518932" y="1324080"/>
                  </a:moveTo>
                  <a:cubicBezTo>
                    <a:pt x="515669" y="1344607"/>
                    <a:pt x="527653" y="1357718"/>
                    <a:pt x="540586" y="1370651"/>
                  </a:cubicBezTo>
                  <a:cubicBezTo>
                    <a:pt x="663330" y="1493276"/>
                    <a:pt x="786311" y="1615664"/>
                    <a:pt x="908343" y="1739001"/>
                  </a:cubicBezTo>
                  <a:cubicBezTo>
                    <a:pt x="927861" y="1758697"/>
                    <a:pt x="948447" y="1764808"/>
                    <a:pt x="974491" y="1759291"/>
                  </a:cubicBezTo>
                  <a:cubicBezTo>
                    <a:pt x="1023849" y="1748909"/>
                    <a:pt x="1072852" y="1737578"/>
                    <a:pt x="1120668" y="1721441"/>
                  </a:cubicBezTo>
                  <a:cubicBezTo>
                    <a:pt x="1150331" y="1711415"/>
                    <a:pt x="1150390" y="1711593"/>
                    <a:pt x="1128974" y="1690177"/>
                  </a:cubicBezTo>
                  <a:cubicBezTo>
                    <a:pt x="949159" y="1510362"/>
                    <a:pt x="769284" y="1330488"/>
                    <a:pt x="589470" y="1150673"/>
                  </a:cubicBezTo>
                  <a:cubicBezTo>
                    <a:pt x="585791" y="1146995"/>
                    <a:pt x="582054" y="1143376"/>
                    <a:pt x="578376" y="1139698"/>
                  </a:cubicBezTo>
                  <a:cubicBezTo>
                    <a:pt x="571435" y="1132816"/>
                    <a:pt x="567104" y="1134774"/>
                    <a:pt x="564138" y="1143495"/>
                  </a:cubicBezTo>
                  <a:cubicBezTo>
                    <a:pt x="543730" y="1202464"/>
                    <a:pt x="528187" y="1262560"/>
                    <a:pt x="518932" y="1324080"/>
                  </a:cubicBezTo>
                  <a:close/>
                  <a:moveTo>
                    <a:pt x="1530368" y="1675167"/>
                  </a:moveTo>
                  <a:cubicBezTo>
                    <a:pt x="1488722" y="1699787"/>
                    <a:pt x="1451703" y="1722984"/>
                    <a:pt x="1413557" y="1743925"/>
                  </a:cubicBezTo>
                  <a:cubicBezTo>
                    <a:pt x="1328306" y="1790733"/>
                    <a:pt x="1239793" y="1830125"/>
                    <a:pt x="1146534" y="1858423"/>
                  </a:cubicBezTo>
                  <a:cubicBezTo>
                    <a:pt x="1136923" y="1861330"/>
                    <a:pt x="1127906" y="1864534"/>
                    <a:pt x="1130041" y="1877763"/>
                  </a:cubicBezTo>
                  <a:cubicBezTo>
                    <a:pt x="1142559" y="1956666"/>
                    <a:pt x="1155136" y="2035568"/>
                    <a:pt x="1167357" y="2114530"/>
                  </a:cubicBezTo>
                  <a:cubicBezTo>
                    <a:pt x="1169671" y="2129599"/>
                    <a:pt x="1175841" y="2128590"/>
                    <a:pt x="1186400" y="2121531"/>
                  </a:cubicBezTo>
                  <a:cubicBezTo>
                    <a:pt x="1287609" y="2054315"/>
                    <a:pt x="1388937" y="1987337"/>
                    <a:pt x="1490205" y="1920240"/>
                  </a:cubicBezTo>
                  <a:cubicBezTo>
                    <a:pt x="1503019" y="1911757"/>
                    <a:pt x="1512571" y="1901019"/>
                    <a:pt x="1513817" y="1884586"/>
                  </a:cubicBezTo>
                  <a:cubicBezTo>
                    <a:pt x="1519096" y="1816065"/>
                    <a:pt x="1524614" y="1747604"/>
                    <a:pt x="1530368" y="1675167"/>
                  </a:cubicBezTo>
                  <a:close/>
                  <a:moveTo>
                    <a:pt x="602047" y="750227"/>
                  </a:moveTo>
                  <a:cubicBezTo>
                    <a:pt x="537679" y="755389"/>
                    <a:pt x="473845" y="761677"/>
                    <a:pt x="409892" y="764999"/>
                  </a:cubicBezTo>
                  <a:cubicBezTo>
                    <a:pt x="383789" y="766364"/>
                    <a:pt x="367771" y="777458"/>
                    <a:pt x="354126" y="798340"/>
                  </a:cubicBezTo>
                  <a:cubicBezTo>
                    <a:pt x="291301" y="894447"/>
                    <a:pt x="227645" y="989961"/>
                    <a:pt x="164345" y="1085712"/>
                  </a:cubicBezTo>
                  <a:cubicBezTo>
                    <a:pt x="148090" y="1110332"/>
                    <a:pt x="148268" y="1110628"/>
                    <a:pt x="177871" y="1115137"/>
                  </a:cubicBezTo>
                  <a:cubicBezTo>
                    <a:pt x="248824" y="1125934"/>
                    <a:pt x="319896" y="1135960"/>
                    <a:pt x="390552" y="1148240"/>
                  </a:cubicBezTo>
                  <a:cubicBezTo>
                    <a:pt x="410189" y="1151681"/>
                    <a:pt x="418138" y="1147351"/>
                    <a:pt x="423952" y="1128426"/>
                  </a:cubicBezTo>
                  <a:cubicBezTo>
                    <a:pt x="462692" y="1002300"/>
                    <a:pt x="520534" y="885014"/>
                    <a:pt x="591368" y="774017"/>
                  </a:cubicBezTo>
                  <a:cubicBezTo>
                    <a:pt x="595639" y="767372"/>
                    <a:pt x="601928" y="761499"/>
                    <a:pt x="602047" y="750227"/>
                  </a:cubicBezTo>
                  <a:close/>
                  <a:moveTo>
                    <a:pt x="515254" y="1729331"/>
                  </a:moveTo>
                  <a:cubicBezTo>
                    <a:pt x="487252" y="1718356"/>
                    <a:pt x="460674" y="1722509"/>
                    <a:pt x="439139" y="1743985"/>
                  </a:cubicBezTo>
                  <a:cubicBezTo>
                    <a:pt x="299488" y="1883102"/>
                    <a:pt x="160073" y="2022398"/>
                    <a:pt x="21015" y="2162168"/>
                  </a:cubicBezTo>
                  <a:cubicBezTo>
                    <a:pt x="-7165" y="2190467"/>
                    <a:pt x="-6334" y="2233418"/>
                    <a:pt x="20540" y="2260055"/>
                  </a:cubicBezTo>
                  <a:cubicBezTo>
                    <a:pt x="47415" y="2286692"/>
                    <a:pt x="90010" y="2287167"/>
                    <a:pt x="118486" y="2258809"/>
                  </a:cubicBezTo>
                  <a:cubicBezTo>
                    <a:pt x="257723" y="2120285"/>
                    <a:pt x="396425" y="1981286"/>
                    <a:pt x="535187" y="1842346"/>
                  </a:cubicBezTo>
                  <a:cubicBezTo>
                    <a:pt x="548832" y="1828701"/>
                    <a:pt x="556425" y="1812209"/>
                    <a:pt x="555892" y="1794470"/>
                  </a:cubicBezTo>
                  <a:cubicBezTo>
                    <a:pt x="556129" y="1763977"/>
                    <a:pt x="541120" y="1739476"/>
                    <a:pt x="515254" y="1729331"/>
                  </a:cubicBezTo>
                  <a:close/>
                  <a:moveTo>
                    <a:pt x="119614" y="1858779"/>
                  </a:moveTo>
                  <a:cubicBezTo>
                    <a:pt x="192702" y="1786343"/>
                    <a:pt x="266088" y="1714085"/>
                    <a:pt x="337812" y="1640284"/>
                  </a:cubicBezTo>
                  <a:cubicBezTo>
                    <a:pt x="365932" y="1611333"/>
                    <a:pt x="362966" y="1568263"/>
                    <a:pt x="335498" y="1542398"/>
                  </a:cubicBezTo>
                  <a:cubicBezTo>
                    <a:pt x="308624" y="1517125"/>
                    <a:pt x="265969" y="1518371"/>
                    <a:pt x="237256" y="1545957"/>
                  </a:cubicBezTo>
                  <a:cubicBezTo>
                    <a:pt x="215898" y="1566484"/>
                    <a:pt x="195253" y="1587781"/>
                    <a:pt x="174311" y="1608723"/>
                  </a:cubicBezTo>
                  <a:cubicBezTo>
                    <a:pt x="123529" y="1659506"/>
                    <a:pt x="72450" y="1710051"/>
                    <a:pt x="22142" y="1761308"/>
                  </a:cubicBezTo>
                  <a:cubicBezTo>
                    <a:pt x="1082" y="1782724"/>
                    <a:pt x="-4851" y="1808768"/>
                    <a:pt x="6955" y="1837007"/>
                  </a:cubicBezTo>
                  <a:cubicBezTo>
                    <a:pt x="18405" y="1864356"/>
                    <a:pt x="40118" y="1877585"/>
                    <a:pt x="69365" y="1879009"/>
                  </a:cubicBezTo>
                  <a:cubicBezTo>
                    <a:pt x="89180" y="1879721"/>
                    <a:pt x="106147" y="1872187"/>
                    <a:pt x="119614" y="1858779"/>
                  </a:cubicBezTo>
                  <a:close/>
                  <a:moveTo>
                    <a:pt x="441453" y="2272573"/>
                  </a:moveTo>
                  <a:cubicBezTo>
                    <a:pt x="468683" y="2285150"/>
                    <a:pt x="497219" y="2279810"/>
                    <a:pt x="520830" y="2256436"/>
                  </a:cubicBezTo>
                  <a:cubicBezTo>
                    <a:pt x="590775" y="2187085"/>
                    <a:pt x="660363" y="2117378"/>
                    <a:pt x="729833" y="2047611"/>
                  </a:cubicBezTo>
                  <a:cubicBezTo>
                    <a:pt x="761394" y="2015932"/>
                    <a:pt x="764360" y="1972743"/>
                    <a:pt x="737545" y="1944563"/>
                  </a:cubicBezTo>
                  <a:cubicBezTo>
                    <a:pt x="709129" y="1914723"/>
                    <a:pt x="665999" y="1915553"/>
                    <a:pt x="632896" y="1948479"/>
                  </a:cubicBezTo>
                  <a:cubicBezTo>
                    <a:pt x="562002" y="2018957"/>
                    <a:pt x="491880" y="2090148"/>
                    <a:pt x="421520" y="2161160"/>
                  </a:cubicBezTo>
                  <a:cubicBezTo>
                    <a:pt x="408528" y="2174271"/>
                    <a:pt x="401231" y="2190111"/>
                    <a:pt x="401171" y="2213307"/>
                  </a:cubicBezTo>
                  <a:cubicBezTo>
                    <a:pt x="401942" y="2238105"/>
                    <a:pt x="414460" y="2260055"/>
                    <a:pt x="441453" y="2272573"/>
                  </a:cubicBezTo>
                  <a:close/>
                  <a:moveTo>
                    <a:pt x="1898838" y="718310"/>
                  </a:moveTo>
                  <a:cubicBezTo>
                    <a:pt x="1898660" y="902575"/>
                    <a:pt x="1748329" y="1055219"/>
                    <a:pt x="1562938" y="1053735"/>
                  </a:cubicBezTo>
                  <a:cubicBezTo>
                    <a:pt x="1373928" y="1052252"/>
                    <a:pt x="1228047" y="906609"/>
                    <a:pt x="1226030" y="716649"/>
                  </a:cubicBezTo>
                  <a:cubicBezTo>
                    <a:pt x="1224072" y="532148"/>
                    <a:pt x="1378496" y="380928"/>
                    <a:pt x="1564599" y="381402"/>
                  </a:cubicBezTo>
                  <a:cubicBezTo>
                    <a:pt x="1749041" y="381877"/>
                    <a:pt x="1899075" y="533097"/>
                    <a:pt x="1898838" y="718310"/>
                  </a:cubicBezTo>
                  <a:close/>
                  <a:moveTo>
                    <a:pt x="1759245" y="718844"/>
                  </a:moveTo>
                  <a:cubicBezTo>
                    <a:pt x="1759660" y="608025"/>
                    <a:pt x="1675003" y="521766"/>
                    <a:pt x="1565074" y="521054"/>
                  </a:cubicBezTo>
                  <a:cubicBezTo>
                    <a:pt x="1454135" y="520342"/>
                    <a:pt x="1365563" y="606779"/>
                    <a:pt x="1365029" y="716234"/>
                  </a:cubicBezTo>
                  <a:cubicBezTo>
                    <a:pt x="1364495" y="824680"/>
                    <a:pt x="1452534" y="914440"/>
                    <a:pt x="1560150" y="915151"/>
                  </a:cubicBezTo>
                  <a:cubicBezTo>
                    <a:pt x="1670672" y="915863"/>
                    <a:pt x="1758830" y="828892"/>
                    <a:pt x="1759245" y="718844"/>
                  </a:cubicBezTo>
                  <a:close/>
                </a:path>
              </a:pathLst>
            </a:custGeom>
            <a:solidFill>
              <a:schemeClr val="accent2">
                <a:lumMod val="60000"/>
                <a:lumOff val="40000"/>
              </a:schemeClr>
            </a:solidFill>
            <a:ln w="592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EE337B1-05E2-417F-A24A-113632518AB7}"/>
                </a:ext>
              </a:extLst>
            </p:cNvPr>
            <p:cNvSpPr/>
            <p:nvPr/>
          </p:nvSpPr>
          <p:spPr>
            <a:xfrm>
              <a:off x="5053022" y="4523406"/>
              <a:ext cx="352501" cy="310274"/>
            </a:xfrm>
            <a:custGeom>
              <a:avLst/>
              <a:gdLst>
                <a:gd name="connsiteX0" fmla="*/ 0 w 3657600"/>
                <a:gd name="connsiteY0" fmla="*/ 2717198 h 3219450"/>
                <a:gd name="connsiteX1" fmla="*/ 0 w 3657600"/>
                <a:gd name="connsiteY1" fmla="*/ 2645760 h 3219450"/>
                <a:gd name="connsiteX2" fmla="*/ 105061 w 3657600"/>
                <a:gd name="connsiteY2" fmla="*/ 2530126 h 3219450"/>
                <a:gd name="connsiteX3" fmla="*/ 448056 w 3657600"/>
                <a:gd name="connsiteY3" fmla="*/ 1969866 h 3219450"/>
                <a:gd name="connsiteX4" fmla="*/ 640366 w 3657600"/>
                <a:gd name="connsiteY4" fmla="*/ 894970 h 3219450"/>
                <a:gd name="connsiteX5" fmla="*/ 640271 w 3657600"/>
                <a:gd name="connsiteY5" fmla="*/ 352140 h 3219450"/>
                <a:gd name="connsiteX6" fmla="*/ 777240 w 3657600"/>
                <a:gd name="connsiteY6" fmla="*/ 214123 h 3219450"/>
                <a:gd name="connsiteX7" fmla="*/ 1248632 w 3657600"/>
                <a:gd name="connsiteY7" fmla="*/ 214599 h 3219450"/>
                <a:gd name="connsiteX8" fmla="*/ 1290637 w 3657600"/>
                <a:gd name="connsiteY8" fmla="*/ 173927 h 3219450"/>
                <a:gd name="connsiteX9" fmla="*/ 1290733 w 3657600"/>
                <a:gd name="connsiteY9" fmla="*/ 102585 h 3219450"/>
                <a:gd name="connsiteX10" fmla="*/ 1398365 w 3657600"/>
                <a:gd name="connsiteY10" fmla="*/ 96 h 3219450"/>
                <a:gd name="connsiteX11" fmla="*/ 1509618 w 3657600"/>
                <a:gd name="connsiteY11" fmla="*/ 102490 h 3219450"/>
                <a:gd name="connsiteX12" fmla="*/ 1509998 w 3657600"/>
                <a:gd name="connsiteY12" fmla="*/ 181071 h 3219450"/>
                <a:gd name="connsiteX13" fmla="*/ 1540955 w 3657600"/>
                <a:gd name="connsiteY13" fmla="*/ 214313 h 3219450"/>
                <a:gd name="connsiteX14" fmla="*/ 2008823 w 3657600"/>
                <a:gd name="connsiteY14" fmla="*/ 214313 h 3219450"/>
                <a:gd name="connsiteX15" fmla="*/ 2040446 w 3657600"/>
                <a:gd name="connsiteY15" fmla="*/ 181738 h 3219450"/>
                <a:gd name="connsiteX16" fmla="*/ 2040636 w 3657600"/>
                <a:gd name="connsiteY16" fmla="*/ 106776 h 3219450"/>
                <a:gd name="connsiteX17" fmla="*/ 2151412 w 3657600"/>
                <a:gd name="connsiteY17" fmla="*/ 96 h 3219450"/>
                <a:gd name="connsiteX18" fmla="*/ 2259901 w 3657600"/>
                <a:gd name="connsiteY18" fmla="*/ 105442 h 3219450"/>
                <a:gd name="connsiteX19" fmla="*/ 2260283 w 3657600"/>
                <a:gd name="connsiteY19" fmla="*/ 184024 h 3219450"/>
                <a:gd name="connsiteX20" fmla="*/ 2290477 w 3657600"/>
                <a:gd name="connsiteY20" fmla="*/ 214218 h 3219450"/>
                <a:gd name="connsiteX21" fmla="*/ 2765489 w 3657600"/>
                <a:gd name="connsiteY21" fmla="*/ 214313 h 3219450"/>
                <a:gd name="connsiteX22" fmla="*/ 2797778 w 3657600"/>
                <a:gd name="connsiteY22" fmla="*/ 182309 h 3219450"/>
                <a:gd name="connsiteX23" fmla="*/ 2798064 w 3657600"/>
                <a:gd name="connsiteY23" fmla="*/ 103728 h 3219450"/>
                <a:gd name="connsiteX24" fmla="*/ 2908078 w 3657600"/>
                <a:gd name="connsiteY24" fmla="*/ 1 h 3219450"/>
                <a:gd name="connsiteX25" fmla="*/ 3017139 w 3657600"/>
                <a:gd name="connsiteY25" fmla="*/ 104776 h 3219450"/>
                <a:gd name="connsiteX26" fmla="*/ 3017520 w 3657600"/>
                <a:gd name="connsiteY26" fmla="*/ 165450 h 3219450"/>
                <a:gd name="connsiteX27" fmla="*/ 3064955 w 3657600"/>
                <a:gd name="connsiteY27" fmla="*/ 214027 h 3219450"/>
                <a:gd name="connsiteX28" fmla="*/ 3536347 w 3657600"/>
                <a:gd name="connsiteY28" fmla="*/ 214123 h 3219450"/>
                <a:gd name="connsiteX29" fmla="*/ 3660267 w 3657600"/>
                <a:gd name="connsiteY29" fmla="*/ 336519 h 3219450"/>
                <a:gd name="connsiteX30" fmla="*/ 3660362 w 3657600"/>
                <a:gd name="connsiteY30" fmla="*/ 657988 h 3219450"/>
                <a:gd name="connsiteX31" fmla="*/ 3660267 w 3657600"/>
                <a:gd name="connsiteY31" fmla="*/ 3093721 h 3219450"/>
                <a:gd name="connsiteX32" fmla="*/ 3543586 w 3657600"/>
                <a:gd name="connsiteY32" fmla="*/ 3219832 h 3219450"/>
                <a:gd name="connsiteX33" fmla="*/ 757809 w 3657600"/>
                <a:gd name="connsiteY33" fmla="*/ 3219832 h 3219450"/>
                <a:gd name="connsiteX34" fmla="*/ 640175 w 3657600"/>
                <a:gd name="connsiteY34" fmla="*/ 3101912 h 3219450"/>
                <a:gd name="connsiteX35" fmla="*/ 639985 w 3657600"/>
                <a:gd name="connsiteY35" fmla="*/ 2837593 h 3219450"/>
                <a:gd name="connsiteX36" fmla="*/ 593693 w 3657600"/>
                <a:gd name="connsiteY36" fmla="*/ 2791397 h 3219450"/>
                <a:gd name="connsiteX37" fmla="*/ 129445 w 3657600"/>
                <a:gd name="connsiteY37" fmla="*/ 2792064 h 3219450"/>
                <a:gd name="connsiteX38" fmla="*/ 0 w 3657600"/>
                <a:gd name="connsiteY38" fmla="*/ 2717198 h 3219450"/>
                <a:gd name="connsiteX39" fmla="*/ 1614964 w 3657600"/>
                <a:gd name="connsiteY39" fmla="*/ 2571560 h 3219450"/>
                <a:gd name="connsiteX40" fmla="*/ 2714911 w 3657600"/>
                <a:gd name="connsiteY40" fmla="*/ 2571560 h 3219450"/>
                <a:gd name="connsiteX41" fmla="*/ 2977134 w 3657600"/>
                <a:gd name="connsiteY41" fmla="*/ 2442973 h 3219450"/>
                <a:gd name="connsiteX42" fmla="*/ 3433572 w 3657600"/>
                <a:gd name="connsiteY42" fmla="*/ 1131856 h 3219450"/>
                <a:gd name="connsiteX43" fmla="*/ 3378803 w 3657600"/>
                <a:gd name="connsiteY43" fmla="*/ 1076897 h 3219450"/>
                <a:gd name="connsiteX44" fmla="*/ 914590 w 3657600"/>
                <a:gd name="connsiteY44" fmla="*/ 1076897 h 3219450"/>
                <a:gd name="connsiteX45" fmla="*/ 896779 w 3657600"/>
                <a:gd name="connsiteY45" fmla="*/ 1076802 h 3219450"/>
                <a:gd name="connsiteX46" fmla="*/ 858298 w 3657600"/>
                <a:gd name="connsiteY46" fmla="*/ 1114330 h 3219450"/>
                <a:gd name="connsiteX47" fmla="*/ 824674 w 3657600"/>
                <a:gd name="connsiteY47" fmla="*/ 1440657 h 3219450"/>
                <a:gd name="connsiteX48" fmla="*/ 383000 w 3657600"/>
                <a:gd name="connsiteY48" fmla="*/ 2539271 h 3219450"/>
                <a:gd name="connsiteX49" fmla="*/ 374333 w 3657600"/>
                <a:gd name="connsiteY49" fmla="*/ 2550605 h 3219450"/>
                <a:gd name="connsiteX50" fmla="*/ 386429 w 3657600"/>
                <a:gd name="connsiteY50" fmla="*/ 2571370 h 3219450"/>
                <a:gd name="connsiteX51" fmla="*/ 415004 w 3657600"/>
                <a:gd name="connsiteY51" fmla="*/ 2571370 h 3219450"/>
                <a:gd name="connsiteX52" fmla="*/ 1614964 w 3657600"/>
                <a:gd name="connsiteY52" fmla="*/ 2571560 h 3219450"/>
                <a:gd name="connsiteX53" fmla="*/ 2149316 w 3657600"/>
                <a:gd name="connsiteY53" fmla="*/ 857060 h 3219450"/>
                <a:gd name="connsiteX54" fmla="*/ 3395568 w 3657600"/>
                <a:gd name="connsiteY54" fmla="*/ 857632 h 3219450"/>
                <a:gd name="connsiteX55" fmla="*/ 3441287 w 3657600"/>
                <a:gd name="connsiteY55" fmla="*/ 813055 h 3219450"/>
                <a:gd name="connsiteX56" fmla="*/ 3441001 w 3657600"/>
                <a:gd name="connsiteY56" fmla="*/ 473869 h 3219450"/>
                <a:gd name="connsiteX57" fmla="*/ 3402235 w 3657600"/>
                <a:gd name="connsiteY57" fmla="*/ 433483 h 3219450"/>
                <a:gd name="connsiteX58" fmla="*/ 3055906 w 3657600"/>
                <a:gd name="connsiteY58" fmla="*/ 433483 h 3219450"/>
                <a:gd name="connsiteX59" fmla="*/ 3017234 w 3657600"/>
                <a:gd name="connsiteY59" fmla="*/ 473869 h 3219450"/>
                <a:gd name="connsiteX60" fmla="*/ 3015520 w 3657600"/>
                <a:gd name="connsiteY60" fmla="*/ 559404 h 3219450"/>
                <a:gd name="connsiteX61" fmla="*/ 2895505 w 3657600"/>
                <a:gd name="connsiteY61" fmla="*/ 647701 h 3219450"/>
                <a:gd name="connsiteX62" fmla="*/ 2797874 w 3657600"/>
                <a:gd name="connsiteY62" fmla="*/ 535210 h 3219450"/>
                <a:gd name="connsiteX63" fmla="*/ 2695766 w 3657600"/>
                <a:gd name="connsiteY63" fmla="*/ 433960 h 3219450"/>
                <a:gd name="connsiteX64" fmla="*/ 2299430 w 3657600"/>
                <a:gd name="connsiteY64" fmla="*/ 433483 h 3219450"/>
                <a:gd name="connsiteX65" fmla="*/ 2260092 w 3657600"/>
                <a:gd name="connsiteY65" fmla="*/ 473203 h 3219450"/>
                <a:gd name="connsiteX66" fmla="*/ 2259997 w 3657600"/>
                <a:gd name="connsiteY66" fmla="*/ 544545 h 3219450"/>
                <a:gd name="connsiteX67" fmla="*/ 2149697 w 3657600"/>
                <a:gd name="connsiteY67" fmla="*/ 647986 h 3219450"/>
                <a:gd name="connsiteX68" fmla="*/ 2040922 w 3657600"/>
                <a:gd name="connsiteY68" fmla="*/ 542926 h 3219450"/>
                <a:gd name="connsiteX69" fmla="*/ 2040731 w 3657600"/>
                <a:gd name="connsiteY69" fmla="*/ 467964 h 3219450"/>
                <a:gd name="connsiteX70" fmla="*/ 2007108 w 3657600"/>
                <a:gd name="connsiteY70" fmla="*/ 433674 h 3219450"/>
                <a:gd name="connsiteX71" fmla="*/ 1542860 w 3657600"/>
                <a:gd name="connsiteY71" fmla="*/ 433674 h 3219450"/>
                <a:gd name="connsiteX72" fmla="*/ 1510094 w 3657600"/>
                <a:gd name="connsiteY72" fmla="*/ 468821 h 3219450"/>
                <a:gd name="connsiteX73" fmla="*/ 1509618 w 3657600"/>
                <a:gd name="connsiteY73" fmla="*/ 547307 h 3219450"/>
                <a:gd name="connsiteX74" fmla="*/ 1400175 w 3657600"/>
                <a:gd name="connsiteY74" fmla="*/ 647891 h 3219450"/>
                <a:gd name="connsiteX75" fmla="*/ 1290923 w 3657600"/>
                <a:gd name="connsiteY75" fmla="*/ 547117 h 3219450"/>
                <a:gd name="connsiteX76" fmla="*/ 1290733 w 3657600"/>
                <a:gd name="connsiteY76" fmla="*/ 475774 h 3219450"/>
                <a:gd name="connsiteX77" fmla="*/ 1250442 w 3657600"/>
                <a:gd name="connsiteY77" fmla="*/ 433293 h 3219450"/>
                <a:gd name="connsiteX78" fmla="*/ 900494 w 3657600"/>
                <a:gd name="connsiteY78" fmla="*/ 433293 h 3219450"/>
                <a:gd name="connsiteX79" fmla="*/ 859631 w 3657600"/>
                <a:gd name="connsiteY79" fmla="*/ 475298 h 3219450"/>
                <a:gd name="connsiteX80" fmla="*/ 860108 w 3657600"/>
                <a:gd name="connsiteY80" fmla="*/ 803815 h 3219450"/>
                <a:gd name="connsiteX81" fmla="*/ 913828 w 3657600"/>
                <a:gd name="connsiteY81" fmla="*/ 856870 h 3219450"/>
                <a:gd name="connsiteX82" fmla="*/ 2149316 w 3657600"/>
                <a:gd name="connsiteY82" fmla="*/ 857060 h 3219450"/>
                <a:gd name="connsiteX83" fmla="*/ 3440525 w 3657600"/>
                <a:gd name="connsiteY83" fmla="*/ 2106454 h 3219450"/>
                <a:gd name="connsiteX84" fmla="*/ 3435096 w 3657600"/>
                <a:gd name="connsiteY84" fmla="*/ 2106550 h 3219450"/>
                <a:gd name="connsiteX85" fmla="*/ 3367087 w 3657600"/>
                <a:gd name="connsiteY85" fmla="*/ 2243900 h 3219450"/>
                <a:gd name="connsiteX86" fmla="*/ 3012281 w 3657600"/>
                <a:gd name="connsiteY86" fmla="*/ 2737867 h 3219450"/>
                <a:gd name="connsiteX87" fmla="*/ 2875121 w 3657600"/>
                <a:gd name="connsiteY87" fmla="*/ 2792540 h 3219450"/>
                <a:gd name="connsiteX88" fmla="*/ 1575244 w 3657600"/>
                <a:gd name="connsiteY88" fmla="*/ 2791588 h 3219450"/>
                <a:gd name="connsiteX89" fmla="*/ 910971 w 3657600"/>
                <a:gd name="connsiteY89" fmla="*/ 2791588 h 3219450"/>
                <a:gd name="connsiteX90" fmla="*/ 860012 w 3657600"/>
                <a:gd name="connsiteY90" fmla="*/ 2843880 h 3219450"/>
                <a:gd name="connsiteX91" fmla="*/ 860012 w 3657600"/>
                <a:gd name="connsiteY91" fmla="*/ 2954560 h 3219450"/>
                <a:gd name="connsiteX92" fmla="*/ 906780 w 3657600"/>
                <a:gd name="connsiteY92" fmla="*/ 3000281 h 3219450"/>
                <a:gd name="connsiteX93" fmla="*/ 3392329 w 3657600"/>
                <a:gd name="connsiteY93" fmla="*/ 3000281 h 3219450"/>
                <a:gd name="connsiteX94" fmla="*/ 3440430 w 3657600"/>
                <a:gd name="connsiteY94" fmla="*/ 2952274 h 3219450"/>
                <a:gd name="connsiteX95" fmla="*/ 3440430 w 3657600"/>
                <a:gd name="connsiteY95" fmla="*/ 2255902 h 3219450"/>
                <a:gd name="connsiteX96" fmla="*/ 3440525 w 3657600"/>
                <a:gd name="connsiteY96" fmla="*/ 2106454 h 321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57600" h="3219450">
                  <a:moveTo>
                    <a:pt x="0" y="2717198"/>
                  </a:moveTo>
                  <a:cubicBezTo>
                    <a:pt x="0" y="2693385"/>
                    <a:pt x="0" y="2669573"/>
                    <a:pt x="0" y="2645760"/>
                  </a:cubicBezTo>
                  <a:cubicBezTo>
                    <a:pt x="23146" y="2596516"/>
                    <a:pt x="69532" y="2568226"/>
                    <a:pt x="105061" y="2530126"/>
                  </a:cubicBezTo>
                  <a:cubicBezTo>
                    <a:pt x="257746" y="2366773"/>
                    <a:pt x="364141" y="2175035"/>
                    <a:pt x="448056" y="1969866"/>
                  </a:cubicBezTo>
                  <a:cubicBezTo>
                    <a:pt x="589026" y="1625442"/>
                    <a:pt x="642080" y="1265111"/>
                    <a:pt x="640366" y="894970"/>
                  </a:cubicBezTo>
                  <a:cubicBezTo>
                    <a:pt x="639508" y="713995"/>
                    <a:pt x="640175" y="533020"/>
                    <a:pt x="640271" y="352140"/>
                  </a:cubicBezTo>
                  <a:cubicBezTo>
                    <a:pt x="640271" y="251080"/>
                    <a:pt x="676942" y="214123"/>
                    <a:pt x="777240" y="214123"/>
                  </a:cubicBezTo>
                  <a:cubicBezTo>
                    <a:pt x="934403" y="214027"/>
                    <a:pt x="1091565" y="213551"/>
                    <a:pt x="1248632" y="214599"/>
                  </a:cubicBezTo>
                  <a:cubicBezTo>
                    <a:pt x="1278922" y="214789"/>
                    <a:pt x="1293114" y="205931"/>
                    <a:pt x="1290637" y="173927"/>
                  </a:cubicBezTo>
                  <a:cubicBezTo>
                    <a:pt x="1288827" y="150305"/>
                    <a:pt x="1289494" y="126302"/>
                    <a:pt x="1290733" y="102585"/>
                  </a:cubicBezTo>
                  <a:cubicBezTo>
                    <a:pt x="1293781" y="44482"/>
                    <a:pt x="1340167" y="763"/>
                    <a:pt x="1398365" y="96"/>
                  </a:cubicBezTo>
                  <a:cubicBezTo>
                    <a:pt x="1458563" y="-571"/>
                    <a:pt x="1506569" y="43054"/>
                    <a:pt x="1509618" y="102490"/>
                  </a:cubicBezTo>
                  <a:cubicBezTo>
                    <a:pt x="1510951" y="128588"/>
                    <a:pt x="1510665" y="154877"/>
                    <a:pt x="1509998" y="181071"/>
                  </a:cubicBezTo>
                  <a:cubicBezTo>
                    <a:pt x="1509522" y="202883"/>
                    <a:pt x="1517427" y="214408"/>
                    <a:pt x="1540955" y="214313"/>
                  </a:cubicBezTo>
                  <a:cubicBezTo>
                    <a:pt x="1696879" y="214027"/>
                    <a:pt x="1852898" y="214027"/>
                    <a:pt x="2008823" y="214313"/>
                  </a:cubicBezTo>
                  <a:cubicBezTo>
                    <a:pt x="2031873" y="214408"/>
                    <a:pt x="2041017" y="204121"/>
                    <a:pt x="2040446" y="181738"/>
                  </a:cubicBezTo>
                  <a:cubicBezTo>
                    <a:pt x="2039779" y="156782"/>
                    <a:pt x="2039779" y="131731"/>
                    <a:pt x="2040636" y="106776"/>
                  </a:cubicBezTo>
                  <a:cubicBezTo>
                    <a:pt x="2042827" y="44673"/>
                    <a:pt x="2089785" y="-380"/>
                    <a:pt x="2151412" y="96"/>
                  </a:cubicBezTo>
                  <a:cubicBezTo>
                    <a:pt x="2211229" y="572"/>
                    <a:pt x="2257425" y="45054"/>
                    <a:pt x="2259901" y="105442"/>
                  </a:cubicBezTo>
                  <a:cubicBezTo>
                    <a:pt x="2260949" y="131636"/>
                    <a:pt x="2260664" y="157830"/>
                    <a:pt x="2260283" y="184024"/>
                  </a:cubicBezTo>
                  <a:cubicBezTo>
                    <a:pt x="2259997" y="204979"/>
                    <a:pt x="2269522" y="214218"/>
                    <a:pt x="2290477" y="214218"/>
                  </a:cubicBezTo>
                  <a:cubicBezTo>
                    <a:pt x="2448782" y="214027"/>
                    <a:pt x="2607183" y="213932"/>
                    <a:pt x="2765489" y="214313"/>
                  </a:cubicBezTo>
                  <a:cubicBezTo>
                    <a:pt x="2788063" y="214408"/>
                    <a:pt x="2798255" y="205169"/>
                    <a:pt x="2797778" y="182309"/>
                  </a:cubicBezTo>
                  <a:cubicBezTo>
                    <a:pt x="2797112" y="156115"/>
                    <a:pt x="2796921" y="129922"/>
                    <a:pt x="2798064" y="103728"/>
                  </a:cubicBezTo>
                  <a:cubicBezTo>
                    <a:pt x="2800827" y="43911"/>
                    <a:pt x="2847975" y="-190"/>
                    <a:pt x="2908078" y="1"/>
                  </a:cubicBezTo>
                  <a:cubicBezTo>
                    <a:pt x="2967990" y="191"/>
                    <a:pt x="3014472" y="44578"/>
                    <a:pt x="3017139" y="104776"/>
                  </a:cubicBezTo>
                  <a:cubicBezTo>
                    <a:pt x="3018092" y="124969"/>
                    <a:pt x="3017425" y="145257"/>
                    <a:pt x="3017520" y="165450"/>
                  </a:cubicBezTo>
                  <a:cubicBezTo>
                    <a:pt x="3017710" y="213265"/>
                    <a:pt x="3018377" y="214027"/>
                    <a:pt x="3064955" y="214027"/>
                  </a:cubicBezTo>
                  <a:cubicBezTo>
                    <a:pt x="3222117" y="214123"/>
                    <a:pt x="3379280" y="213932"/>
                    <a:pt x="3536347" y="214123"/>
                  </a:cubicBezTo>
                  <a:cubicBezTo>
                    <a:pt x="3617976" y="214218"/>
                    <a:pt x="3660076" y="255842"/>
                    <a:pt x="3660267" y="336519"/>
                  </a:cubicBezTo>
                  <a:cubicBezTo>
                    <a:pt x="3660553" y="443675"/>
                    <a:pt x="3660362" y="550831"/>
                    <a:pt x="3660362" y="657988"/>
                  </a:cubicBezTo>
                  <a:cubicBezTo>
                    <a:pt x="3660362" y="1469899"/>
                    <a:pt x="3660362" y="2281810"/>
                    <a:pt x="3660267" y="3093721"/>
                  </a:cubicBezTo>
                  <a:cubicBezTo>
                    <a:pt x="3660267" y="3175255"/>
                    <a:pt x="3619595" y="3219737"/>
                    <a:pt x="3543586" y="3219832"/>
                  </a:cubicBezTo>
                  <a:cubicBezTo>
                    <a:pt x="2614994" y="3220022"/>
                    <a:pt x="1686401" y="3220022"/>
                    <a:pt x="757809" y="3219832"/>
                  </a:cubicBezTo>
                  <a:cubicBezTo>
                    <a:pt x="683895" y="3219832"/>
                    <a:pt x="640556" y="3176017"/>
                    <a:pt x="640175" y="3101912"/>
                  </a:cubicBezTo>
                  <a:cubicBezTo>
                    <a:pt x="639699" y="3013806"/>
                    <a:pt x="640175" y="2925700"/>
                    <a:pt x="639985" y="2837593"/>
                  </a:cubicBezTo>
                  <a:cubicBezTo>
                    <a:pt x="639890" y="2792350"/>
                    <a:pt x="639032" y="2791397"/>
                    <a:pt x="593693" y="2791397"/>
                  </a:cubicBezTo>
                  <a:cubicBezTo>
                    <a:pt x="438912" y="2791302"/>
                    <a:pt x="284131" y="2789873"/>
                    <a:pt x="129445" y="2792064"/>
                  </a:cubicBezTo>
                  <a:cubicBezTo>
                    <a:pt x="69056" y="2793016"/>
                    <a:pt x="25813" y="2772157"/>
                    <a:pt x="0" y="2717198"/>
                  </a:cubicBezTo>
                  <a:close/>
                  <a:moveTo>
                    <a:pt x="1614964" y="2571560"/>
                  </a:moveTo>
                  <a:cubicBezTo>
                    <a:pt x="1981581" y="2571560"/>
                    <a:pt x="2348294" y="2571560"/>
                    <a:pt x="2714911" y="2571560"/>
                  </a:cubicBezTo>
                  <a:cubicBezTo>
                    <a:pt x="2877027" y="2571560"/>
                    <a:pt x="2877883" y="2572132"/>
                    <a:pt x="2977134" y="2442973"/>
                  </a:cubicBezTo>
                  <a:cubicBezTo>
                    <a:pt x="3273933" y="2056448"/>
                    <a:pt x="3403473" y="1611250"/>
                    <a:pt x="3433572" y="1131856"/>
                  </a:cubicBezTo>
                  <a:cubicBezTo>
                    <a:pt x="3437001" y="1077088"/>
                    <a:pt x="3434811" y="1076897"/>
                    <a:pt x="3378803" y="1076897"/>
                  </a:cubicBezTo>
                  <a:cubicBezTo>
                    <a:pt x="2557368" y="1076897"/>
                    <a:pt x="1736026" y="1076897"/>
                    <a:pt x="914590" y="1076897"/>
                  </a:cubicBezTo>
                  <a:cubicBezTo>
                    <a:pt x="908685" y="1076897"/>
                    <a:pt x="902684" y="1077373"/>
                    <a:pt x="896779" y="1076802"/>
                  </a:cubicBezTo>
                  <a:cubicBezTo>
                    <a:pt x="868966" y="1074135"/>
                    <a:pt x="859917" y="1087375"/>
                    <a:pt x="858298" y="1114330"/>
                  </a:cubicBezTo>
                  <a:cubicBezTo>
                    <a:pt x="851821" y="1223582"/>
                    <a:pt x="841915" y="1332453"/>
                    <a:pt x="824674" y="1440657"/>
                  </a:cubicBezTo>
                  <a:cubicBezTo>
                    <a:pt x="760952" y="1840516"/>
                    <a:pt x="625126" y="2211229"/>
                    <a:pt x="383000" y="2539271"/>
                  </a:cubicBezTo>
                  <a:cubicBezTo>
                    <a:pt x="380143" y="2543081"/>
                    <a:pt x="377095" y="2546795"/>
                    <a:pt x="374333" y="2550605"/>
                  </a:cubicBezTo>
                  <a:cubicBezTo>
                    <a:pt x="363188" y="2566322"/>
                    <a:pt x="369951" y="2571656"/>
                    <a:pt x="386429" y="2571370"/>
                  </a:cubicBezTo>
                  <a:cubicBezTo>
                    <a:pt x="395954" y="2571274"/>
                    <a:pt x="405479" y="2571370"/>
                    <a:pt x="415004" y="2571370"/>
                  </a:cubicBezTo>
                  <a:cubicBezTo>
                    <a:pt x="814959" y="2571560"/>
                    <a:pt x="1215009" y="2571560"/>
                    <a:pt x="1614964" y="2571560"/>
                  </a:cubicBezTo>
                  <a:close/>
                  <a:moveTo>
                    <a:pt x="2149316" y="857060"/>
                  </a:moveTo>
                  <a:cubicBezTo>
                    <a:pt x="2564701" y="857060"/>
                    <a:pt x="2980087" y="856774"/>
                    <a:pt x="3395568" y="857632"/>
                  </a:cubicBezTo>
                  <a:cubicBezTo>
                    <a:pt x="3429381" y="857727"/>
                    <a:pt x="3441859" y="848202"/>
                    <a:pt x="3441287" y="813055"/>
                  </a:cubicBezTo>
                  <a:cubicBezTo>
                    <a:pt x="3439478" y="699993"/>
                    <a:pt x="3439954" y="586931"/>
                    <a:pt x="3441001" y="473869"/>
                  </a:cubicBezTo>
                  <a:cubicBezTo>
                    <a:pt x="3441287" y="445199"/>
                    <a:pt x="3432429" y="433198"/>
                    <a:pt x="3402235" y="433483"/>
                  </a:cubicBezTo>
                  <a:cubicBezTo>
                    <a:pt x="3286792" y="434626"/>
                    <a:pt x="3171349" y="434626"/>
                    <a:pt x="3055906" y="433483"/>
                  </a:cubicBezTo>
                  <a:cubicBezTo>
                    <a:pt x="3025616" y="433198"/>
                    <a:pt x="3015901" y="445294"/>
                    <a:pt x="3017234" y="473869"/>
                  </a:cubicBezTo>
                  <a:cubicBezTo>
                    <a:pt x="3018568" y="502349"/>
                    <a:pt x="3019616" y="531400"/>
                    <a:pt x="3015520" y="559404"/>
                  </a:cubicBezTo>
                  <a:cubicBezTo>
                    <a:pt x="3007328" y="615601"/>
                    <a:pt x="2954465" y="652939"/>
                    <a:pt x="2895505" y="647701"/>
                  </a:cubicBezTo>
                  <a:cubicBezTo>
                    <a:pt x="2839117" y="642652"/>
                    <a:pt x="2799207" y="596647"/>
                    <a:pt x="2797874" y="535210"/>
                  </a:cubicBezTo>
                  <a:cubicBezTo>
                    <a:pt x="2795683" y="433960"/>
                    <a:pt x="2795683" y="433960"/>
                    <a:pt x="2695766" y="433960"/>
                  </a:cubicBezTo>
                  <a:cubicBezTo>
                    <a:pt x="2563654" y="433960"/>
                    <a:pt x="2431542" y="434531"/>
                    <a:pt x="2299430" y="433483"/>
                  </a:cubicBezTo>
                  <a:cubicBezTo>
                    <a:pt x="2269903" y="433293"/>
                    <a:pt x="2258187" y="443866"/>
                    <a:pt x="2260092" y="473203"/>
                  </a:cubicBezTo>
                  <a:cubicBezTo>
                    <a:pt x="2261616" y="496920"/>
                    <a:pt x="2261140" y="520828"/>
                    <a:pt x="2259997" y="544545"/>
                  </a:cubicBezTo>
                  <a:cubicBezTo>
                    <a:pt x="2257044" y="604362"/>
                    <a:pt x="2209705" y="648272"/>
                    <a:pt x="2149697" y="647986"/>
                  </a:cubicBezTo>
                  <a:cubicBezTo>
                    <a:pt x="2089976" y="647701"/>
                    <a:pt x="2043398" y="603124"/>
                    <a:pt x="2040922" y="542926"/>
                  </a:cubicBezTo>
                  <a:cubicBezTo>
                    <a:pt x="2039874" y="517970"/>
                    <a:pt x="2039779" y="492919"/>
                    <a:pt x="2040731" y="467964"/>
                  </a:cubicBezTo>
                  <a:cubicBezTo>
                    <a:pt x="2041589" y="443770"/>
                    <a:pt x="2031683" y="433579"/>
                    <a:pt x="2007108" y="433674"/>
                  </a:cubicBezTo>
                  <a:cubicBezTo>
                    <a:pt x="1852327" y="434150"/>
                    <a:pt x="1697641" y="434150"/>
                    <a:pt x="1542860" y="433674"/>
                  </a:cubicBezTo>
                  <a:cubicBezTo>
                    <a:pt x="1517523" y="433579"/>
                    <a:pt x="1509427" y="445390"/>
                    <a:pt x="1510094" y="468821"/>
                  </a:cubicBezTo>
                  <a:cubicBezTo>
                    <a:pt x="1510951" y="495015"/>
                    <a:pt x="1511237" y="521304"/>
                    <a:pt x="1509618" y="547307"/>
                  </a:cubicBezTo>
                  <a:cubicBezTo>
                    <a:pt x="1505998" y="605029"/>
                    <a:pt x="1458658" y="647891"/>
                    <a:pt x="1400175" y="647891"/>
                  </a:cubicBezTo>
                  <a:cubicBezTo>
                    <a:pt x="1341786" y="647891"/>
                    <a:pt x="1294448" y="604743"/>
                    <a:pt x="1290923" y="547117"/>
                  </a:cubicBezTo>
                  <a:cubicBezTo>
                    <a:pt x="1289494" y="523399"/>
                    <a:pt x="1289114" y="499396"/>
                    <a:pt x="1290733" y="475774"/>
                  </a:cubicBezTo>
                  <a:cubicBezTo>
                    <a:pt x="1292733" y="445771"/>
                    <a:pt x="1282637" y="432912"/>
                    <a:pt x="1250442" y="433293"/>
                  </a:cubicBezTo>
                  <a:cubicBezTo>
                    <a:pt x="1133856" y="434722"/>
                    <a:pt x="1017175" y="434626"/>
                    <a:pt x="900494" y="433293"/>
                  </a:cubicBezTo>
                  <a:cubicBezTo>
                    <a:pt x="868775" y="432912"/>
                    <a:pt x="859250" y="444818"/>
                    <a:pt x="859631" y="475298"/>
                  </a:cubicBezTo>
                  <a:cubicBezTo>
                    <a:pt x="860869" y="584836"/>
                    <a:pt x="860108" y="694278"/>
                    <a:pt x="860108" y="803815"/>
                  </a:cubicBezTo>
                  <a:cubicBezTo>
                    <a:pt x="860108" y="856774"/>
                    <a:pt x="860202" y="856870"/>
                    <a:pt x="913828" y="856870"/>
                  </a:cubicBezTo>
                  <a:cubicBezTo>
                    <a:pt x="1325594" y="857060"/>
                    <a:pt x="1737455" y="857060"/>
                    <a:pt x="2149316" y="857060"/>
                  </a:cubicBezTo>
                  <a:close/>
                  <a:moveTo>
                    <a:pt x="3440525" y="2106454"/>
                  </a:moveTo>
                  <a:cubicBezTo>
                    <a:pt x="3438716" y="2106454"/>
                    <a:pt x="3436906" y="2106550"/>
                    <a:pt x="3435096" y="2106550"/>
                  </a:cubicBezTo>
                  <a:cubicBezTo>
                    <a:pt x="3412522" y="2152365"/>
                    <a:pt x="3390995" y="2198752"/>
                    <a:pt x="3367087" y="2243900"/>
                  </a:cubicBezTo>
                  <a:cubicBezTo>
                    <a:pt x="3271552" y="2424780"/>
                    <a:pt x="3158966" y="2593468"/>
                    <a:pt x="3012281" y="2737867"/>
                  </a:cubicBezTo>
                  <a:cubicBezTo>
                    <a:pt x="2973515" y="2775967"/>
                    <a:pt x="2930747" y="2792731"/>
                    <a:pt x="2875121" y="2792540"/>
                  </a:cubicBezTo>
                  <a:cubicBezTo>
                    <a:pt x="2441829" y="2790731"/>
                    <a:pt x="2008536" y="2791588"/>
                    <a:pt x="1575244" y="2791588"/>
                  </a:cubicBezTo>
                  <a:cubicBezTo>
                    <a:pt x="1353788" y="2791588"/>
                    <a:pt x="1132427" y="2791588"/>
                    <a:pt x="910971" y="2791588"/>
                  </a:cubicBezTo>
                  <a:cubicBezTo>
                    <a:pt x="860108" y="2791588"/>
                    <a:pt x="860108" y="2791683"/>
                    <a:pt x="860012" y="2843880"/>
                  </a:cubicBezTo>
                  <a:cubicBezTo>
                    <a:pt x="859917" y="2880742"/>
                    <a:pt x="859917" y="2917699"/>
                    <a:pt x="860012" y="2954560"/>
                  </a:cubicBezTo>
                  <a:cubicBezTo>
                    <a:pt x="860202" y="2999138"/>
                    <a:pt x="861155" y="3000281"/>
                    <a:pt x="906780" y="3000281"/>
                  </a:cubicBezTo>
                  <a:cubicBezTo>
                    <a:pt x="1735265" y="3000281"/>
                    <a:pt x="2563845" y="3000281"/>
                    <a:pt x="3392329" y="3000281"/>
                  </a:cubicBezTo>
                  <a:cubicBezTo>
                    <a:pt x="3439478" y="3000281"/>
                    <a:pt x="3440430" y="2999328"/>
                    <a:pt x="3440430" y="2952274"/>
                  </a:cubicBezTo>
                  <a:cubicBezTo>
                    <a:pt x="3440525" y="2720150"/>
                    <a:pt x="3440430" y="2488026"/>
                    <a:pt x="3440430" y="2255902"/>
                  </a:cubicBezTo>
                  <a:cubicBezTo>
                    <a:pt x="3440525" y="2206086"/>
                    <a:pt x="3440525" y="2156270"/>
                    <a:pt x="3440525" y="2106454"/>
                  </a:cubicBezTo>
                  <a:close/>
                </a:path>
              </a:pathLst>
            </a:custGeom>
            <a:solidFill>
              <a:schemeClr val="accent2">
                <a:lumMod val="60000"/>
                <a:lumOff val="40000"/>
              </a:schemeClr>
            </a:solidFill>
            <a:ln w="592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01C88DA-EBAD-4BC6-B40C-E982D77F0EEC}"/>
                </a:ext>
              </a:extLst>
            </p:cNvPr>
            <p:cNvSpPr/>
            <p:nvPr/>
          </p:nvSpPr>
          <p:spPr>
            <a:xfrm>
              <a:off x="5053022" y="5696976"/>
              <a:ext cx="352501" cy="310274"/>
            </a:xfrm>
            <a:custGeom>
              <a:avLst/>
              <a:gdLst>
                <a:gd name="connsiteX0" fmla="*/ 0 w 3657600"/>
                <a:gd name="connsiteY0" fmla="*/ 2717198 h 3219450"/>
                <a:gd name="connsiteX1" fmla="*/ 0 w 3657600"/>
                <a:gd name="connsiteY1" fmla="*/ 2645760 h 3219450"/>
                <a:gd name="connsiteX2" fmla="*/ 105061 w 3657600"/>
                <a:gd name="connsiteY2" fmla="*/ 2530126 h 3219450"/>
                <a:gd name="connsiteX3" fmla="*/ 448056 w 3657600"/>
                <a:gd name="connsiteY3" fmla="*/ 1969866 h 3219450"/>
                <a:gd name="connsiteX4" fmla="*/ 640366 w 3657600"/>
                <a:gd name="connsiteY4" fmla="*/ 894970 h 3219450"/>
                <a:gd name="connsiteX5" fmla="*/ 640271 w 3657600"/>
                <a:gd name="connsiteY5" fmla="*/ 352140 h 3219450"/>
                <a:gd name="connsiteX6" fmla="*/ 777240 w 3657600"/>
                <a:gd name="connsiteY6" fmla="*/ 214123 h 3219450"/>
                <a:gd name="connsiteX7" fmla="*/ 1248632 w 3657600"/>
                <a:gd name="connsiteY7" fmla="*/ 214599 h 3219450"/>
                <a:gd name="connsiteX8" fmla="*/ 1290637 w 3657600"/>
                <a:gd name="connsiteY8" fmla="*/ 173927 h 3219450"/>
                <a:gd name="connsiteX9" fmla="*/ 1290733 w 3657600"/>
                <a:gd name="connsiteY9" fmla="*/ 102585 h 3219450"/>
                <a:gd name="connsiteX10" fmla="*/ 1398365 w 3657600"/>
                <a:gd name="connsiteY10" fmla="*/ 96 h 3219450"/>
                <a:gd name="connsiteX11" fmla="*/ 1509618 w 3657600"/>
                <a:gd name="connsiteY11" fmla="*/ 102490 h 3219450"/>
                <a:gd name="connsiteX12" fmla="*/ 1509998 w 3657600"/>
                <a:gd name="connsiteY12" fmla="*/ 181071 h 3219450"/>
                <a:gd name="connsiteX13" fmla="*/ 1540955 w 3657600"/>
                <a:gd name="connsiteY13" fmla="*/ 214313 h 3219450"/>
                <a:gd name="connsiteX14" fmla="*/ 2008823 w 3657600"/>
                <a:gd name="connsiteY14" fmla="*/ 214313 h 3219450"/>
                <a:gd name="connsiteX15" fmla="*/ 2040446 w 3657600"/>
                <a:gd name="connsiteY15" fmla="*/ 181738 h 3219450"/>
                <a:gd name="connsiteX16" fmla="*/ 2040636 w 3657600"/>
                <a:gd name="connsiteY16" fmla="*/ 106776 h 3219450"/>
                <a:gd name="connsiteX17" fmla="*/ 2151412 w 3657600"/>
                <a:gd name="connsiteY17" fmla="*/ 96 h 3219450"/>
                <a:gd name="connsiteX18" fmla="*/ 2259901 w 3657600"/>
                <a:gd name="connsiteY18" fmla="*/ 105442 h 3219450"/>
                <a:gd name="connsiteX19" fmla="*/ 2260283 w 3657600"/>
                <a:gd name="connsiteY19" fmla="*/ 184024 h 3219450"/>
                <a:gd name="connsiteX20" fmla="*/ 2290477 w 3657600"/>
                <a:gd name="connsiteY20" fmla="*/ 214218 h 3219450"/>
                <a:gd name="connsiteX21" fmla="*/ 2765489 w 3657600"/>
                <a:gd name="connsiteY21" fmla="*/ 214313 h 3219450"/>
                <a:gd name="connsiteX22" fmla="*/ 2797778 w 3657600"/>
                <a:gd name="connsiteY22" fmla="*/ 182309 h 3219450"/>
                <a:gd name="connsiteX23" fmla="*/ 2798064 w 3657600"/>
                <a:gd name="connsiteY23" fmla="*/ 103728 h 3219450"/>
                <a:gd name="connsiteX24" fmla="*/ 2908078 w 3657600"/>
                <a:gd name="connsiteY24" fmla="*/ 1 h 3219450"/>
                <a:gd name="connsiteX25" fmla="*/ 3017139 w 3657600"/>
                <a:gd name="connsiteY25" fmla="*/ 104776 h 3219450"/>
                <a:gd name="connsiteX26" fmla="*/ 3017520 w 3657600"/>
                <a:gd name="connsiteY26" fmla="*/ 165450 h 3219450"/>
                <a:gd name="connsiteX27" fmla="*/ 3064955 w 3657600"/>
                <a:gd name="connsiteY27" fmla="*/ 214027 h 3219450"/>
                <a:gd name="connsiteX28" fmla="*/ 3536347 w 3657600"/>
                <a:gd name="connsiteY28" fmla="*/ 214123 h 3219450"/>
                <a:gd name="connsiteX29" fmla="*/ 3660267 w 3657600"/>
                <a:gd name="connsiteY29" fmla="*/ 336519 h 3219450"/>
                <a:gd name="connsiteX30" fmla="*/ 3660362 w 3657600"/>
                <a:gd name="connsiteY30" fmla="*/ 657988 h 3219450"/>
                <a:gd name="connsiteX31" fmla="*/ 3660267 w 3657600"/>
                <a:gd name="connsiteY31" fmla="*/ 3093721 h 3219450"/>
                <a:gd name="connsiteX32" fmla="*/ 3543586 w 3657600"/>
                <a:gd name="connsiteY32" fmla="*/ 3219832 h 3219450"/>
                <a:gd name="connsiteX33" fmla="*/ 757809 w 3657600"/>
                <a:gd name="connsiteY33" fmla="*/ 3219832 h 3219450"/>
                <a:gd name="connsiteX34" fmla="*/ 640175 w 3657600"/>
                <a:gd name="connsiteY34" fmla="*/ 3101912 h 3219450"/>
                <a:gd name="connsiteX35" fmla="*/ 639985 w 3657600"/>
                <a:gd name="connsiteY35" fmla="*/ 2837593 h 3219450"/>
                <a:gd name="connsiteX36" fmla="*/ 593693 w 3657600"/>
                <a:gd name="connsiteY36" fmla="*/ 2791397 h 3219450"/>
                <a:gd name="connsiteX37" fmla="*/ 129445 w 3657600"/>
                <a:gd name="connsiteY37" fmla="*/ 2792064 h 3219450"/>
                <a:gd name="connsiteX38" fmla="*/ 0 w 3657600"/>
                <a:gd name="connsiteY38" fmla="*/ 2717198 h 3219450"/>
                <a:gd name="connsiteX39" fmla="*/ 1614964 w 3657600"/>
                <a:gd name="connsiteY39" fmla="*/ 2571560 h 3219450"/>
                <a:gd name="connsiteX40" fmla="*/ 2714911 w 3657600"/>
                <a:gd name="connsiteY40" fmla="*/ 2571560 h 3219450"/>
                <a:gd name="connsiteX41" fmla="*/ 2977134 w 3657600"/>
                <a:gd name="connsiteY41" fmla="*/ 2442973 h 3219450"/>
                <a:gd name="connsiteX42" fmla="*/ 3433572 w 3657600"/>
                <a:gd name="connsiteY42" fmla="*/ 1131856 h 3219450"/>
                <a:gd name="connsiteX43" fmla="*/ 3378803 w 3657600"/>
                <a:gd name="connsiteY43" fmla="*/ 1076897 h 3219450"/>
                <a:gd name="connsiteX44" fmla="*/ 914590 w 3657600"/>
                <a:gd name="connsiteY44" fmla="*/ 1076897 h 3219450"/>
                <a:gd name="connsiteX45" fmla="*/ 896779 w 3657600"/>
                <a:gd name="connsiteY45" fmla="*/ 1076802 h 3219450"/>
                <a:gd name="connsiteX46" fmla="*/ 858298 w 3657600"/>
                <a:gd name="connsiteY46" fmla="*/ 1114330 h 3219450"/>
                <a:gd name="connsiteX47" fmla="*/ 824674 w 3657600"/>
                <a:gd name="connsiteY47" fmla="*/ 1440657 h 3219450"/>
                <a:gd name="connsiteX48" fmla="*/ 383000 w 3657600"/>
                <a:gd name="connsiteY48" fmla="*/ 2539271 h 3219450"/>
                <a:gd name="connsiteX49" fmla="*/ 374333 w 3657600"/>
                <a:gd name="connsiteY49" fmla="*/ 2550605 h 3219450"/>
                <a:gd name="connsiteX50" fmla="*/ 386429 w 3657600"/>
                <a:gd name="connsiteY50" fmla="*/ 2571370 h 3219450"/>
                <a:gd name="connsiteX51" fmla="*/ 415004 w 3657600"/>
                <a:gd name="connsiteY51" fmla="*/ 2571370 h 3219450"/>
                <a:gd name="connsiteX52" fmla="*/ 1614964 w 3657600"/>
                <a:gd name="connsiteY52" fmla="*/ 2571560 h 3219450"/>
                <a:gd name="connsiteX53" fmla="*/ 2149316 w 3657600"/>
                <a:gd name="connsiteY53" fmla="*/ 857060 h 3219450"/>
                <a:gd name="connsiteX54" fmla="*/ 3395568 w 3657600"/>
                <a:gd name="connsiteY54" fmla="*/ 857632 h 3219450"/>
                <a:gd name="connsiteX55" fmla="*/ 3441287 w 3657600"/>
                <a:gd name="connsiteY55" fmla="*/ 813055 h 3219450"/>
                <a:gd name="connsiteX56" fmla="*/ 3441001 w 3657600"/>
                <a:gd name="connsiteY56" fmla="*/ 473869 h 3219450"/>
                <a:gd name="connsiteX57" fmla="*/ 3402235 w 3657600"/>
                <a:gd name="connsiteY57" fmla="*/ 433483 h 3219450"/>
                <a:gd name="connsiteX58" fmla="*/ 3055906 w 3657600"/>
                <a:gd name="connsiteY58" fmla="*/ 433483 h 3219450"/>
                <a:gd name="connsiteX59" fmla="*/ 3017234 w 3657600"/>
                <a:gd name="connsiteY59" fmla="*/ 473869 h 3219450"/>
                <a:gd name="connsiteX60" fmla="*/ 3015520 w 3657600"/>
                <a:gd name="connsiteY60" fmla="*/ 559404 h 3219450"/>
                <a:gd name="connsiteX61" fmla="*/ 2895505 w 3657600"/>
                <a:gd name="connsiteY61" fmla="*/ 647701 h 3219450"/>
                <a:gd name="connsiteX62" fmla="*/ 2797874 w 3657600"/>
                <a:gd name="connsiteY62" fmla="*/ 535210 h 3219450"/>
                <a:gd name="connsiteX63" fmla="*/ 2695766 w 3657600"/>
                <a:gd name="connsiteY63" fmla="*/ 433960 h 3219450"/>
                <a:gd name="connsiteX64" fmla="*/ 2299430 w 3657600"/>
                <a:gd name="connsiteY64" fmla="*/ 433483 h 3219450"/>
                <a:gd name="connsiteX65" fmla="*/ 2260092 w 3657600"/>
                <a:gd name="connsiteY65" fmla="*/ 473203 h 3219450"/>
                <a:gd name="connsiteX66" fmla="*/ 2259997 w 3657600"/>
                <a:gd name="connsiteY66" fmla="*/ 544545 h 3219450"/>
                <a:gd name="connsiteX67" fmla="*/ 2149697 w 3657600"/>
                <a:gd name="connsiteY67" fmla="*/ 647986 h 3219450"/>
                <a:gd name="connsiteX68" fmla="*/ 2040922 w 3657600"/>
                <a:gd name="connsiteY68" fmla="*/ 542926 h 3219450"/>
                <a:gd name="connsiteX69" fmla="*/ 2040731 w 3657600"/>
                <a:gd name="connsiteY69" fmla="*/ 467964 h 3219450"/>
                <a:gd name="connsiteX70" fmla="*/ 2007108 w 3657600"/>
                <a:gd name="connsiteY70" fmla="*/ 433674 h 3219450"/>
                <a:gd name="connsiteX71" fmla="*/ 1542860 w 3657600"/>
                <a:gd name="connsiteY71" fmla="*/ 433674 h 3219450"/>
                <a:gd name="connsiteX72" fmla="*/ 1510094 w 3657600"/>
                <a:gd name="connsiteY72" fmla="*/ 468821 h 3219450"/>
                <a:gd name="connsiteX73" fmla="*/ 1509618 w 3657600"/>
                <a:gd name="connsiteY73" fmla="*/ 547307 h 3219450"/>
                <a:gd name="connsiteX74" fmla="*/ 1400175 w 3657600"/>
                <a:gd name="connsiteY74" fmla="*/ 647891 h 3219450"/>
                <a:gd name="connsiteX75" fmla="*/ 1290923 w 3657600"/>
                <a:gd name="connsiteY75" fmla="*/ 547117 h 3219450"/>
                <a:gd name="connsiteX76" fmla="*/ 1290733 w 3657600"/>
                <a:gd name="connsiteY76" fmla="*/ 475774 h 3219450"/>
                <a:gd name="connsiteX77" fmla="*/ 1250442 w 3657600"/>
                <a:gd name="connsiteY77" fmla="*/ 433293 h 3219450"/>
                <a:gd name="connsiteX78" fmla="*/ 900494 w 3657600"/>
                <a:gd name="connsiteY78" fmla="*/ 433293 h 3219450"/>
                <a:gd name="connsiteX79" fmla="*/ 859631 w 3657600"/>
                <a:gd name="connsiteY79" fmla="*/ 475298 h 3219450"/>
                <a:gd name="connsiteX80" fmla="*/ 860108 w 3657600"/>
                <a:gd name="connsiteY80" fmla="*/ 803815 h 3219450"/>
                <a:gd name="connsiteX81" fmla="*/ 913828 w 3657600"/>
                <a:gd name="connsiteY81" fmla="*/ 856870 h 3219450"/>
                <a:gd name="connsiteX82" fmla="*/ 2149316 w 3657600"/>
                <a:gd name="connsiteY82" fmla="*/ 857060 h 3219450"/>
                <a:gd name="connsiteX83" fmla="*/ 3440525 w 3657600"/>
                <a:gd name="connsiteY83" fmla="*/ 2106454 h 3219450"/>
                <a:gd name="connsiteX84" fmla="*/ 3435096 w 3657600"/>
                <a:gd name="connsiteY84" fmla="*/ 2106550 h 3219450"/>
                <a:gd name="connsiteX85" fmla="*/ 3367087 w 3657600"/>
                <a:gd name="connsiteY85" fmla="*/ 2243900 h 3219450"/>
                <a:gd name="connsiteX86" fmla="*/ 3012281 w 3657600"/>
                <a:gd name="connsiteY86" fmla="*/ 2737867 h 3219450"/>
                <a:gd name="connsiteX87" fmla="*/ 2875121 w 3657600"/>
                <a:gd name="connsiteY87" fmla="*/ 2792540 h 3219450"/>
                <a:gd name="connsiteX88" fmla="*/ 1575244 w 3657600"/>
                <a:gd name="connsiteY88" fmla="*/ 2791588 h 3219450"/>
                <a:gd name="connsiteX89" fmla="*/ 910971 w 3657600"/>
                <a:gd name="connsiteY89" fmla="*/ 2791588 h 3219450"/>
                <a:gd name="connsiteX90" fmla="*/ 860012 w 3657600"/>
                <a:gd name="connsiteY90" fmla="*/ 2843880 h 3219450"/>
                <a:gd name="connsiteX91" fmla="*/ 860012 w 3657600"/>
                <a:gd name="connsiteY91" fmla="*/ 2954560 h 3219450"/>
                <a:gd name="connsiteX92" fmla="*/ 906780 w 3657600"/>
                <a:gd name="connsiteY92" fmla="*/ 3000281 h 3219450"/>
                <a:gd name="connsiteX93" fmla="*/ 3392329 w 3657600"/>
                <a:gd name="connsiteY93" fmla="*/ 3000281 h 3219450"/>
                <a:gd name="connsiteX94" fmla="*/ 3440430 w 3657600"/>
                <a:gd name="connsiteY94" fmla="*/ 2952274 h 3219450"/>
                <a:gd name="connsiteX95" fmla="*/ 3440430 w 3657600"/>
                <a:gd name="connsiteY95" fmla="*/ 2255902 h 3219450"/>
                <a:gd name="connsiteX96" fmla="*/ 3440525 w 3657600"/>
                <a:gd name="connsiteY96" fmla="*/ 2106454 h 321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57600" h="3219450">
                  <a:moveTo>
                    <a:pt x="0" y="2717198"/>
                  </a:moveTo>
                  <a:cubicBezTo>
                    <a:pt x="0" y="2693385"/>
                    <a:pt x="0" y="2669573"/>
                    <a:pt x="0" y="2645760"/>
                  </a:cubicBezTo>
                  <a:cubicBezTo>
                    <a:pt x="23146" y="2596516"/>
                    <a:pt x="69532" y="2568226"/>
                    <a:pt x="105061" y="2530126"/>
                  </a:cubicBezTo>
                  <a:cubicBezTo>
                    <a:pt x="257746" y="2366773"/>
                    <a:pt x="364141" y="2175035"/>
                    <a:pt x="448056" y="1969866"/>
                  </a:cubicBezTo>
                  <a:cubicBezTo>
                    <a:pt x="589026" y="1625442"/>
                    <a:pt x="642080" y="1265111"/>
                    <a:pt x="640366" y="894970"/>
                  </a:cubicBezTo>
                  <a:cubicBezTo>
                    <a:pt x="639508" y="713995"/>
                    <a:pt x="640175" y="533020"/>
                    <a:pt x="640271" y="352140"/>
                  </a:cubicBezTo>
                  <a:cubicBezTo>
                    <a:pt x="640271" y="251080"/>
                    <a:pt x="676942" y="214123"/>
                    <a:pt x="777240" y="214123"/>
                  </a:cubicBezTo>
                  <a:cubicBezTo>
                    <a:pt x="934403" y="214027"/>
                    <a:pt x="1091565" y="213551"/>
                    <a:pt x="1248632" y="214599"/>
                  </a:cubicBezTo>
                  <a:cubicBezTo>
                    <a:pt x="1278922" y="214789"/>
                    <a:pt x="1293114" y="205931"/>
                    <a:pt x="1290637" y="173927"/>
                  </a:cubicBezTo>
                  <a:cubicBezTo>
                    <a:pt x="1288827" y="150305"/>
                    <a:pt x="1289494" y="126302"/>
                    <a:pt x="1290733" y="102585"/>
                  </a:cubicBezTo>
                  <a:cubicBezTo>
                    <a:pt x="1293781" y="44482"/>
                    <a:pt x="1340167" y="763"/>
                    <a:pt x="1398365" y="96"/>
                  </a:cubicBezTo>
                  <a:cubicBezTo>
                    <a:pt x="1458563" y="-571"/>
                    <a:pt x="1506569" y="43054"/>
                    <a:pt x="1509618" y="102490"/>
                  </a:cubicBezTo>
                  <a:cubicBezTo>
                    <a:pt x="1510951" y="128588"/>
                    <a:pt x="1510665" y="154877"/>
                    <a:pt x="1509998" y="181071"/>
                  </a:cubicBezTo>
                  <a:cubicBezTo>
                    <a:pt x="1509522" y="202883"/>
                    <a:pt x="1517427" y="214408"/>
                    <a:pt x="1540955" y="214313"/>
                  </a:cubicBezTo>
                  <a:cubicBezTo>
                    <a:pt x="1696879" y="214027"/>
                    <a:pt x="1852898" y="214027"/>
                    <a:pt x="2008823" y="214313"/>
                  </a:cubicBezTo>
                  <a:cubicBezTo>
                    <a:pt x="2031873" y="214408"/>
                    <a:pt x="2041017" y="204121"/>
                    <a:pt x="2040446" y="181738"/>
                  </a:cubicBezTo>
                  <a:cubicBezTo>
                    <a:pt x="2039779" y="156782"/>
                    <a:pt x="2039779" y="131731"/>
                    <a:pt x="2040636" y="106776"/>
                  </a:cubicBezTo>
                  <a:cubicBezTo>
                    <a:pt x="2042827" y="44673"/>
                    <a:pt x="2089785" y="-380"/>
                    <a:pt x="2151412" y="96"/>
                  </a:cubicBezTo>
                  <a:cubicBezTo>
                    <a:pt x="2211229" y="572"/>
                    <a:pt x="2257425" y="45054"/>
                    <a:pt x="2259901" y="105442"/>
                  </a:cubicBezTo>
                  <a:cubicBezTo>
                    <a:pt x="2260949" y="131636"/>
                    <a:pt x="2260664" y="157830"/>
                    <a:pt x="2260283" y="184024"/>
                  </a:cubicBezTo>
                  <a:cubicBezTo>
                    <a:pt x="2259997" y="204979"/>
                    <a:pt x="2269522" y="214218"/>
                    <a:pt x="2290477" y="214218"/>
                  </a:cubicBezTo>
                  <a:cubicBezTo>
                    <a:pt x="2448782" y="214027"/>
                    <a:pt x="2607183" y="213932"/>
                    <a:pt x="2765489" y="214313"/>
                  </a:cubicBezTo>
                  <a:cubicBezTo>
                    <a:pt x="2788063" y="214408"/>
                    <a:pt x="2798255" y="205169"/>
                    <a:pt x="2797778" y="182309"/>
                  </a:cubicBezTo>
                  <a:cubicBezTo>
                    <a:pt x="2797112" y="156115"/>
                    <a:pt x="2796921" y="129922"/>
                    <a:pt x="2798064" y="103728"/>
                  </a:cubicBezTo>
                  <a:cubicBezTo>
                    <a:pt x="2800827" y="43911"/>
                    <a:pt x="2847975" y="-190"/>
                    <a:pt x="2908078" y="1"/>
                  </a:cubicBezTo>
                  <a:cubicBezTo>
                    <a:pt x="2967990" y="191"/>
                    <a:pt x="3014472" y="44578"/>
                    <a:pt x="3017139" y="104776"/>
                  </a:cubicBezTo>
                  <a:cubicBezTo>
                    <a:pt x="3018092" y="124969"/>
                    <a:pt x="3017425" y="145257"/>
                    <a:pt x="3017520" y="165450"/>
                  </a:cubicBezTo>
                  <a:cubicBezTo>
                    <a:pt x="3017710" y="213265"/>
                    <a:pt x="3018377" y="214027"/>
                    <a:pt x="3064955" y="214027"/>
                  </a:cubicBezTo>
                  <a:cubicBezTo>
                    <a:pt x="3222117" y="214123"/>
                    <a:pt x="3379280" y="213932"/>
                    <a:pt x="3536347" y="214123"/>
                  </a:cubicBezTo>
                  <a:cubicBezTo>
                    <a:pt x="3617976" y="214218"/>
                    <a:pt x="3660076" y="255842"/>
                    <a:pt x="3660267" y="336519"/>
                  </a:cubicBezTo>
                  <a:cubicBezTo>
                    <a:pt x="3660553" y="443675"/>
                    <a:pt x="3660362" y="550831"/>
                    <a:pt x="3660362" y="657988"/>
                  </a:cubicBezTo>
                  <a:cubicBezTo>
                    <a:pt x="3660362" y="1469899"/>
                    <a:pt x="3660362" y="2281810"/>
                    <a:pt x="3660267" y="3093721"/>
                  </a:cubicBezTo>
                  <a:cubicBezTo>
                    <a:pt x="3660267" y="3175255"/>
                    <a:pt x="3619595" y="3219737"/>
                    <a:pt x="3543586" y="3219832"/>
                  </a:cubicBezTo>
                  <a:cubicBezTo>
                    <a:pt x="2614994" y="3220022"/>
                    <a:pt x="1686401" y="3220022"/>
                    <a:pt x="757809" y="3219832"/>
                  </a:cubicBezTo>
                  <a:cubicBezTo>
                    <a:pt x="683895" y="3219832"/>
                    <a:pt x="640556" y="3176017"/>
                    <a:pt x="640175" y="3101912"/>
                  </a:cubicBezTo>
                  <a:cubicBezTo>
                    <a:pt x="639699" y="3013806"/>
                    <a:pt x="640175" y="2925700"/>
                    <a:pt x="639985" y="2837593"/>
                  </a:cubicBezTo>
                  <a:cubicBezTo>
                    <a:pt x="639890" y="2792350"/>
                    <a:pt x="639032" y="2791397"/>
                    <a:pt x="593693" y="2791397"/>
                  </a:cubicBezTo>
                  <a:cubicBezTo>
                    <a:pt x="438912" y="2791302"/>
                    <a:pt x="284131" y="2789873"/>
                    <a:pt x="129445" y="2792064"/>
                  </a:cubicBezTo>
                  <a:cubicBezTo>
                    <a:pt x="69056" y="2793016"/>
                    <a:pt x="25813" y="2772157"/>
                    <a:pt x="0" y="2717198"/>
                  </a:cubicBezTo>
                  <a:close/>
                  <a:moveTo>
                    <a:pt x="1614964" y="2571560"/>
                  </a:moveTo>
                  <a:cubicBezTo>
                    <a:pt x="1981581" y="2571560"/>
                    <a:pt x="2348294" y="2571560"/>
                    <a:pt x="2714911" y="2571560"/>
                  </a:cubicBezTo>
                  <a:cubicBezTo>
                    <a:pt x="2877027" y="2571560"/>
                    <a:pt x="2877883" y="2572132"/>
                    <a:pt x="2977134" y="2442973"/>
                  </a:cubicBezTo>
                  <a:cubicBezTo>
                    <a:pt x="3273933" y="2056448"/>
                    <a:pt x="3403473" y="1611250"/>
                    <a:pt x="3433572" y="1131856"/>
                  </a:cubicBezTo>
                  <a:cubicBezTo>
                    <a:pt x="3437001" y="1077088"/>
                    <a:pt x="3434811" y="1076897"/>
                    <a:pt x="3378803" y="1076897"/>
                  </a:cubicBezTo>
                  <a:cubicBezTo>
                    <a:pt x="2557368" y="1076897"/>
                    <a:pt x="1736026" y="1076897"/>
                    <a:pt x="914590" y="1076897"/>
                  </a:cubicBezTo>
                  <a:cubicBezTo>
                    <a:pt x="908685" y="1076897"/>
                    <a:pt x="902684" y="1077373"/>
                    <a:pt x="896779" y="1076802"/>
                  </a:cubicBezTo>
                  <a:cubicBezTo>
                    <a:pt x="868966" y="1074135"/>
                    <a:pt x="859917" y="1087375"/>
                    <a:pt x="858298" y="1114330"/>
                  </a:cubicBezTo>
                  <a:cubicBezTo>
                    <a:pt x="851821" y="1223582"/>
                    <a:pt x="841915" y="1332453"/>
                    <a:pt x="824674" y="1440657"/>
                  </a:cubicBezTo>
                  <a:cubicBezTo>
                    <a:pt x="760952" y="1840516"/>
                    <a:pt x="625126" y="2211229"/>
                    <a:pt x="383000" y="2539271"/>
                  </a:cubicBezTo>
                  <a:cubicBezTo>
                    <a:pt x="380143" y="2543081"/>
                    <a:pt x="377095" y="2546795"/>
                    <a:pt x="374333" y="2550605"/>
                  </a:cubicBezTo>
                  <a:cubicBezTo>
                    <a:pt x="363188" y="2566322"/>
                    <a:pt x="369951" y="2571656"/>
                    <a:pt x="386429" y="2571370"/>
                  </a:cubicBezTo>
                  <a:cubicBezTo>
                    <a:pt x="395954" y="2571274"/>
                    <a:pt x="405479" y="2571370"/>
                    <a:pt x="415004" y="2571370"/>
                  </a:cubicBezTo>
                  <a:cubicBezTo>
                    <a:pt x="814959" y="2571560"/>
                    <a:pt x="1215009" y="2571560"/>
                    <a:pt x="1614964" y="2571560"/>
                  </a:cubicBezTo>
                  <a:close/>
                  <a:moveTo>
                    <a:pt x="2149316" y="857060"/>
                  </a:moveTo>
                  <a:cubicBezTo>
                    <a:pt x="2564701" y="857060"/>
                    <a:pt x="2980087" y="856774"/>
                    <a:pt x="3395568" y="857632"/>
                  </a:cubicBezTo>
                  <a:cubicBezTo>
                    <a:pt x="3429381" y="857727"/>
                    <a:pt x="3441859" y="848202"/>
                    <a:pt x="3441287" y="813055"/>
                  </a:cubicBezTo>
                  <a:cubicBezTo>
                    <a:pt x="3439478" y="699993"/>
                    <a:pt x="3439954" y="586931"/>
                    <a:pt x="3441001" y="473869"/>
                  </a:cubicBezTo>
                  <a:cubicBezTo>
                    <a:pt x="3441287" y="445199"/>
                    <a:pt x="3432429" y="433198"/>
                    <a:pt x="3402235" y="433483"/>
                  </a:cubicBezTo>
                  <a:cubicBezTo>
                    <a:pt x="3286792" y="434626"/>
                    <a:pt x="3171349" y="434626"/>
                    <a:pt x="3055906" y="433483"/>
                  </a:cubicBezTo>
                  <a:cubicBezTo>
                    <a:pt x="3025616" y="433198"/>
                    <a:pt x="3015901" y="445294"/>
                    <a:pt x="3017234" y="473869"/>
                  </a:cubicBezTo>
                  <a:cubicBezTo>
                    <a:pt x="3018568" y="502349"/>
                    <a:pt x="3019616" y="531400"/>
                    <a:pt x="3015520" y="559404"/>
                  </a:cubicBezTo>
                  <a:cubicBezTo>
                    <a:pt x="3007328" y="615601"/>
                    <a:pt x="2954465" y="652939"/>
                    <a:pt x="2895505" y="647701"/>
                  </a:cubicBezTo>
                  <a:cubicBezTo>
                    <a:pt x="2839117" y="642652"/>
                    <a:pt x="2799207" y="596647"/>
                    <a:pt x="2797874" y="535210"/>
                  </a:cubicBezTo>
                  <a:cubicBezTo>
                    <a:pt x="2795683" y="433960"/>
                    <a:pt x="2795683" y="433960"/>
                    <a:pt x="2695766" y="433960"/>
                  </a:cubicBezTo>
                  <a:cubicBezTo>
                    <a:pt x="2563654" y="433960"/>
                    <a:pt x="2431542" y="434531"/>
                    <a:pt x="2299430" y="433483"/>
                  </a:cubicBezTo>
                  <a:cubicBezTo>
                    <a:pt x="2269903" y="433293"/>
                    <a:pt x="2258187" y="443866"/>
                    <a:pt x="2260092" y="473203"/>
                  </a:cubicBezTo>
                  <a:cubicBezTo>
                    <a:pt x="2261616" y="496920"/>
                    <a:pt x="2261140" y="520828"/>
                    <a:pt x="2259997" y="544545"/>
                  </a:cubicBezTo>
                  <a:cubicBezTo>
                    <a:pt x="2257044" y="604362"/>
                    <a:pt x="2209705" y="648272"/>
                    <a:pt x="2149697" y="647986"/>
                  </a:cubicBezTo>
                  <a:cubicBezTo>
                    <a:pt x="2089976" y="647701"/>
                    <a:pt x="2043398" y="603124"/>
                    <a:pt x="2040922" y="542926"/>
                  </a:cubicBezTo>
                  <a:cubicBezTo>
                    <a:pt x="2039874" y="517970"/>
                    <a:pt x="2039779" y="492919"/>
                    <a:pt x="2040731" y="467964"/>
                  </a:cubicBezTo>
                  <a:cubicBezTo>
                    <a:pt x="2041589" y="443770"/>
                    <a:pt x="2031683" y="433579"/>
                    <a:pt x="2007108" y="433674"/>
                  </a:cubicBezTo>
                  <a:cubicBezTo>
                    <a:pt x="1852327" y="434150"/>
                    <a:pt x="1697641" y="434150"/>
                    <a:pt x="1542860" y="433674"/>
                  </a:cubicBezTo>
                  <a:cubicBezTo>
                    <a:pt x="1517523" y="433579"/>
                    <a:pt x="1509427" y="445390"/>
                    <a:pt x="1510094" y="468821"/>
                  </a:cubicBezTo>
                  <a:cubicBezTo>
                    <a:pt x="1510951" y="495015"/>
                    <a:pt x="1511237" y="521304"/>
                    <a:pt x="1509618" y="547307"/>
                  </a:cubicBezTo>
                  <a:cubicBezTo>
                    <a:pt x="1505998" y="605029"/>
                    <a:pt x="1458658" y="647891"/>
                    <a:pt x="1400175" y="647891"/>
                  </a:cubicBezTo>
                  <a:cubicBezTo>
                    <a:pt x="1341786" y="647891"/>
                    <a:pt x="1294448" y="604743"/>
                    <a:pt x="1290923" y="547117"/>
                  </a:cubicBezTo>
                  <a:cubicBezTo>
                    <a:pt x="1289494" y="523399"/>
                    <a:pt x="1289114" y="499396"/>
                    <a:pt x="1290733" y="475774"/>
                  </a:cubicBezTo>
                  <a:cubicBezTo>
                    <a:pt x="1292733" y="445771"/>
                    <a:pt x="1282637" y="432912"/>
                    <a:pt x="1250442" y="433293"/>
                  </a:cubicBezTo>
                  <a:cubicBezTo>
                    <a:pt x="1133856" y="434722"/>
                    <a:pt x="1017175" y="434626"/>
                    <a:pt x="900494" y="433293"/>
                  </a:cubicBezTo>
                  <a:cubicBezTo>
                    <a:pt x="868775" y="432912"/>
                    <a:pt x="859250" y="444818"/>
                    <a:pt x="859631" y="475298"/>
                  </a:cubicBezTo>
                  <a:cubicBezTo>
                    <a:pt x="860869" y="584836"/>
                    <a:pt x="860108" y="694278"/>
                    <a:pt x="860108" y="803815"/>
                  </a:cubicBezTo>
                  <a:cubicBezTo>
                    <a:pt x="860108" y="856774"/>
                    <a:pt x="860202" y="856870"/>
                    <a:pt x="913828" y="856870"/>
                  </a:cubicBezTo>
                  <a:cubicBezTo>
                    <a:pt x="1325594" y="857060"/>
                    <a:pt x="1737455" y="857060"/>
                    <a:pt x="2149316" y="857060"/>
                  </a:cubicBezTo>
                  <a:close/>
                  <a:moveTo>
                    <a:pt x="3440525" y="2106454"/>
                  </a:moveTo>
                  <a:cubicBezTo>
                    <a:pt x="3438716" y="2106454"/>
                    <a:pt x="3436906" y="2106550"/>
                    <a:pt x="3435096" y="2106550"/>
                  </a:cubicBezTo>
                  <a:cubicBezTo>
                    <a:pt x="3412522" y="2152365"/>
                    <a:pt x="3390995" y="2198752"/>
                    <a:pt x="3367087" y="2243900"/>
                  </a:cubicBezTo>
                  <a:cubicBezTo>
                    <a:pt x="3271552" y="2424780"/>
                    <a:pt x="3158966" y="2593468"/>
                    <a:pt x="3012281" y="2737867"/>
                  </a:cubicBezTo>
                  <a:cubicBezTo>
                    <a:pt x="2973515" y="2775967"/>
                    <a:pt x="2930747" y="2792731"/>
                    <a:pt x="2875121" y="2792540"/>
                  </a:cubicBezTo>
                  <a:cubicBezTo>
                    <a:pt x="2441829" y="2790731"/>
                    <a:pt x="2008536" y="2791588"/>
                    <a:pt x="1575244" y="2791588"/>
                  </a:cubicBezTo>
                  <a:cubicBezTo>
                    <a:pt x="1353788" y="2791588"/>
                    <a:pt x="1132427" y="2791588"/>
                    <a:pt x="910971" y="2791588"/>
                  </a:cubicBezTo>
                  <a:cubicBezTo>
                    <a:pt x="860108" y="2791588"/>
                    <a:pt x="860108" y="2791683"/>
                    <a:pt x="860012" y="2843880"/>
                  </a:cubicBezTo>
                  <a:cubicBezTo>
                    <a:pt x="859917" y="2880742"/>
                    <a:pt x="859917" y="2917699"/>
                    <a:pt x="860012" y="2954560"/>
                  </a:cubicBezTo>
                  <a:cubicBezTo>
                    <a:pt x="860202" y="2999138"/>
                    <a:pt x="861155" y="3000281"/>
                    <a:pt x="906780" y="3000281"/>
                  </a:cubicBezTo>
                  <a:cubicBezTo>
                    <a:pt x="1735265" y="3000281"/>
                    <a:pt x="2563845" y="3000281"/>
                    <a:pt x="3392329" y="3000281"/>
                  </a:cubicBezTo>
                  <a:cubicBezTo>
                    <a:pt x="3439478" y="3000281"/>
                    <a:pt x="3440430" y="2999328"/>
                    <a:pt x="3440430" y="2952274"/>
                  </a:cubicBezTo>
                  <a:cubicBezTo>
                    <a:pt x="3440525" y="2720150"/>
                    <a:pt x="3440430" y="2488026"/>
                    <a:pt x="3440430" y="2255902"/>
                  </a:cubicBezTo>
                  <a:cubicBezTo>
                    <a:pt x="3440525" y="2206086"/>
                    <a:pt x="3440525" y="2156270"/>
                    <a:pt x="3440525" y="2106454"/>
                  </a:cubicBezTo>
                  <a:close/>
                </a:path>
              </a:pathLst>
            </a:custGeom>
            <a:solidFill>
              <a:schemeClr val="accent2">
                <a:lumMod val="60000"/>
                <a:lumOff val="40000"/>
              </a:schemeClr>
            </a:solidFill>
            <a:ln w="5927" cap="flat">
              <a:noFill/>
              <a:prstDash val="solid"/>
              <a:miter/>
            </a:ln>
          </p:spPr>
          <p:txBody>
            <a:bodyPr rtlCol="0" anchor="ctr"/>
            <a:lstStyle/>
            <a:p>
              <a:endParaRPr lang="en-US"/>
            </a:p>
          </p:txBody>
        </p:sp>
        <p:sp>
          <p:nvSpPr>
            <p:cNvPr id="35" name="TextBox 34">
              <a:extLst>
                <a:ext uri="{FF2B5EF4-FFF2-40B4-BE49-F238E27FC236}">
                  <a16:creationId xmlns:a16="http://schemas.microsoft.com/office/drawing/2014/main" id="{870A2EED-4814-4EF3-BBDD-FFD82DEE311A}"/>
                </a:ext>
              </a:extLst>
            </p:cNvPr>
            <p:cNvSpPr txBox="1"/>
            <p:nvPr/>
          </p:nvSpPr>
          <p:spPr>
            <a:xfrm>
              <a:off x="2219324" y="1345852"/>
              <a:ext cx="2563817" cy="338554"/>
            </a:xfrm>
            <a:prstGeom prst="rect">
              <a:avLst/>
            </a:prstGeom>
            <a:noFill/>
          </p:spPr>
          <p:txBody>
            <a:bodyPr wrap="square" lIns="274320" rIns="274320" rtlCol="0">
              <a:spAutoFit/>
            </a:bodyPr>
            <a:lstStyle/>
            <a:p>
              <a:pPr algn="r"/>
              <a:r>
                <a:rPr lang="en-US" sz="1600" b="1" dirty="0">
                  <a:solidFill>
                    <a:schemeClr val="accent2"/>
                  </a:solidFill>
                </a:rPr>
                <a:t>Project Details</a:t>
              </a:r>
            </a:p>
          </p:txBody>
        </p:sp>
      </p:grpSp>
      <p:grpSp>
        <p:nvGrpSpPr>
          <p:cNvPr id="37" name="Group 36">
            <a:extLst>
              <a:ext uri="{FF2B5EF4-FFF2-40B4-BE49-F238E27FC236}">
                <a16:creationId xmlns:a16="http://schemas.microsoft.com/office/drawing/2014/main" id="{F940CDCA-B359-4D78-99E7-437FB070E649}"/>
              </a:ext>
            </a:extLst>
          </p:cNvPr>
          <p:cNvGrpSpPr/>
          <p:nvPr/>
        </p:nvGrpSpPr>
        <p:grpSpPr>
          <a:xfrm>
            <a:off x="6513069" y="1345852"/>
            <a:ext cx="4626863" cy="4936342"/>
            <a:chOff x="6513069" y="1345852"/>
            <a:chExt cx="4626863" cy="4936342"/>
          </a:xfrm>
        </p:grpSpPr>
        <p:sp>
          <p:nvSpPr>
            <p:cNvPr id="8" name="Rectangle 7">
              <a:extLst>
                <a:ext uri="{FF2B5EF4-FFF2-40B4-BE49-F238E27FC236}">
                  <a16:creationId xmlns:a16="http://schemas.microsoft.com/office/drawing/2014/main" id="{3F751C1A-2F47-4F13-A030-5AAE9A584C16}"/>
                </a:ext>
              </a:extLst>
            </p:cNvPr>
            <p:cNvSpPr/>
            <p:nvPr/>
          </p:nvSpPr>
          <p:spPr>
            <a:xfrm>
              <a:off x="7405328" y="1897640"/>
              <a:ext cx="3734604" cy="1273552"/>
            </a:xfrm>
            <a:prstGeom prst="rect">
              <a:avLst/>
            </a:prstGeom>
            <a:solidFill>
              <a:schemeClr val="accent3">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lvl="0">
                <a:lnSpc>
                  <a:spcPts val="1900"/>
                </a:lnSpc>
                <a:spcAft>
                  <a:spcPts val="600"/>
                </a:spcAft>
              </a:pPr>
              <a:r>
                <a:rPr lang="en-US" sz="1100" i="1" dirty="0">
                  <a:solidFill>
                    <a:schemeClr val="accent4">
                      <a:lumMod val="50000"/>
                    </a:schemeClr>
                  </a:solidFill>
                  <a:cs typeface="Mongolian Baiti" panose="03000500000000000000" pitchFamily="66" charset="0"/>
                </a:rPr>
                <a:t>Project Goal 1</a:t>
              </a:r>
            </a:p>
            <a:p>
              <a:pPr marL="171450" lvl="0" indent="-171450">
                <a:lnSpc>
                  <a:spcPts val="1900"/>
                </a:lnSpc>
                <a:buFont typeface="Arial" panose="020B0604020202020204" pitchFamily="34" charset="0"/>
                <a:buChar char="•"/>
              </a:pPr>
              <a:r>
                <a:rPr lang="en-US" sz="1200" dirty="0">
                  <a:solidFill>
                    <a:srgbClr val="181818"/>
                  </a:solidFill>
                  <a:cs typeface="Mongolian Baiti" panose="03000500000000000000" pitchFamily="66" charset="0"/>
                </a:rPr>
                <a:t>Insert your desired Text here</a:t>
              </a:r>
            </a:p>
            <a:p>
              <a:pPr marL="171450" lvl="0" indent="-171450">
                <a:lnSpc>
                  <a:spcPts val="1900"/>
                </a:lnSpc>
                <a:buFont typeface="Arial" panose="020B0604020202020204" pitchFamily="34" charset="0"/>
                <a:buChar char="•"/>
              </a:pPr>
              <a:r>
                <a:rPr lang="en-US" sz="1200" dirty="0">
                  <a:solidFill>
                    <a:srgbClr val="181818"/>
                  </a:solidFill>
                  <a:cs typeface="Mongolian Baiti" panose="03000500000000000000" pitchFamily="66" charset="0"/>
                </a:rPr>
                <a:t>Insert your desired Text here</a:t>
              </a:r>
            </a:p>
          </p:txBody>
        </p:sp>
        <p:sp>
          <p:nvSpPr>
            <p:cNvPr id="14" name="Rectangle 13">
              <a:extLst>
                <a:ext uri="{FF2B5EF4-FFF2-40B4-BE49-F238E27FC236}">
                  <a16:creationId xmlns:a16="http://schemas.microsoft.com/office/drawing/2014/main" id="{55497A25-88B6-407E-BD6A-71E61C425E68}"/>
                </a:ext>
              </a:extLst>
            </p:cNvPr>
            <p:cNvSpPr/>
            <p:nvPr/>
          </p:nvSpPr>
          <p:spPr>
            <a:xfrm>
              <a:off x="7405328" y="3453141"/>
              <a:ext cx="3734604" cy="1273552"/>
            </a:xfrm>
            <a:prstGeom prst="rect">
              <a:avLst/>
            </a:prstGeom>
            <a:solidFill>
              <a:schemeClr val="accent3">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lvl="0">
                <a:lnSpc>
                  <a:spcPts val="1900"/>
                </a:lnSpc>
                <a:spcAft>
                  <a:spcPts val="600"/>
                </a:spcAft>
              </a:pPr>
              <a:r>
                <a:rPr lang="en-US" sz="1100" i="1" dirty="0">
                  <a:solidFill>
                    <a:schemeClr val="accent4">
                      <a:lumMod val="50000"/>
                    </a:schemeClr>
                  </a:solidFill>
                  <a:cs typeface="Mongolian Baiti" panose="03000500000000000000" pitchFamily="66" charset="0"/>
                </a:rPr>
                <a:t>Project Goal 2</a:t>
              </a:r>
            </a:p>
            <a:p>
              <a:pPr marL="171450" lvl="0" indent="-171450">
                <a:lnSpc>
                  <a:spcPts val="1900"/>
                </a:lnSpc>
                <a:buFont typeface="Arial" panose="020B0604020202020204" pitchFamily="34" charset="0"/>
                <a:buChar char="•"/>
              </a:pPr>
              <a:r>
                <a:rPr lang="en-US" sz="1200" dirty="0">
                  <a:solidFill>
                    <a:srgbClr val="181818"/>
                  </a:solidFill>
                  <a:cs typeface="Mongolian Baiti" panose="03000500000000000000" pitchFamily="66" charset="0"/>
                </a:rPr>
                <a:t>Insert your desired Text here</a:t>
              </a:r>
            </a:p>
            <a:p>
              <a:pPr marL="171450" lvl="0" indent="-171450">
                <a:lnSpc>
                  <a:spcPts val="1900"/>
                </a:lnSpc>
                <a:buFont typeface="Arial" panose="020B0604020202020204" pitchFamily="34" charset="0"/>
                <a:buChar char="•"/>
              </a:pPr>
              <a:r>
                <a:rPr lang="en-US" sz="1200" dirty="0">
                  <a:solidFill>
                    <a:srgbClr val="181818"/>
                  </a:solidFill>
                  <a:cs typeface="Mongolian Baiti" panose="03000500000000000000" pitchFamily="66" charset="0"/>
                </a:rPr>
                <a:t>Insert your desired Text here</a:t>
              </a:r>
            </a:p>
          </p:txBody>
        </p:sp>
        <p:sp>
          <p:nvSpPr>
            <p:cNvPr id="15" name="Rectangle 14">
              <a:extLst>
                <a:ext uri="{FF2B5EF4-FFF2-40B4-BE49-F238E27FC236}">
                  <a16:creationId xmlns:a16="http://schemas.microsoft.com/office/drawing/2014/main" id="{D8388CC9-4579-4A9B-9459-0B67C522892D}"/>
                </a:ext>
              </a:extLst>
            </p:cNvPr>
            <p:cNvSpPr/>
            <p:nvPr/>
          </p:nvSpPr>
          <p:spPr>
            <a:xfrm>
              <a:off x="7405328" y="5008642"/>
              <a:ext cx="3734604" cy="1273552"/>
            </a:xfrm>
            <a:prstGeom prst="rect">
              <a:avLst/>
            </a:prstGeom>
            <a:solidFill>
              <a:schemeClr val="accent3">
                <a:lumMod val="20000"/>
                <a:lumOff val="80000"/>
              </a:schemeClr>
            </a:solidFill>
            <a:ln>
              <a:solidFill>
                <a:schemeClr val="bg1">
                  <a:alpha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0" rIns="274320" bIns="18288" rtlCol="0" anchor="ctr" anchorCtr="0">
              <a:noAutofit/>
            </a:bodyPr>
            <a:lstStyle/>
            <a:p>
              <a:pPr lvl="0">
                <a:lnSpc>
                  <a:spcPts val="1900"/>
                </a:lnSpc>
                <a:spcAft>
                  <a:spcPts val="600"/>
                </a:spcAft>
              </a:pPr>
              <a:r>
                <a:rPr lang="en-US" sz="1100" i="1" dirty="0">
                  <a:solidFill>
                    <a:schemeClr val="accent4">
                      <a:lumMod val="50000"/>
                    </a:schemeClr>
                  </a:solidFill>
                  <a:cs typeface="Mongolian Baiti" panose="03000500000000000000" pitchFamily="66" charset="0"/>
                </a:rPr>
                <a:t>Project Goal 3</a:t>
              </a:r>
            </a:p>
            <a:p>
              <a:pPr marL="171450" lvl="0" indent="-171450">
                <a:lnSpc>
                  <a:spcPts val="1900"/>
                </a:lnSpc>
                <a:buFont typeface="Arial" panose="020B0604020202020204" pitchFamily="34" charset="0"/>
                <a:buChar char="•"/>
              </a:pPr>
              <a:r>
                <a:rPr lang="en-US" sz="1200" dirty="0">
                  <a:solidFill>
                    <a:srgbClr val="181818"/>
                  </a:solidFill>
                  <a:cs typeface="Mongolian Baiti" panose="03000500000000000000" pitchFamily="66" charset="0"/>
                </a:rPr>
                <a:t>Insert your desired Text here</a:t>
              </a:r>
            </a:p>
            <a:p>
              <a:pPr marL="171450" lvl="0" indent="-171450">
                <a:lnSpc>
                  <a:spcPts val="1900"/>
                </a:lnSpc>
                <a:buFont typeface="Arial" panose="020B0604020202020204" pitchFamily="34" charset="0"/>
                <a:buChar char="•"/>
              </a:pPr>
              <a:r>
                <a:rPr lang="en-US" sz="1200" dirty="0">
                  <a:solidFill>
                    <a:srgbClr val="181818"/>
                  </a:solidFill>
                  <a:cs typeface="Mongolian Baiti" panose="03000500000000000000" pitchFamily="66" charset="0"/>
                </a:rPr>
                <a:t>Insert your desired Text here</a:t>
              </a:r>
            </a:p>
          </p:txBody>
        </p:sp>
        <p:sp>
          <p:nvSpPr>
            <p:cNvPr id="9" name="Rectangle 8">
              <a:extLst>
                <a:ext uri="{FF2B5EF4-FFF2-40B4-BE49-F238E27FC236}">
                  <a16:creationId xmlns:a16="http://schemas.microsoft.com/office/drawing/2014/main" id="{67C96D29-ECE3-46CB-93AE-A7D972F005CA}"/>
                </a:ext>
              </a:extLst>
            </p:cNvPr>
            <p:cNvSpPr/>
            <p:nvPr/>
          </p:nvSpPr>
          <p:spPr>
            <a:xfrm>
              <a:off x="6513069" y="1897639"/>
              <a:ext cx="892259" cy="4384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8820573-E95F-4C08-8ED4-E6E7C3EE4FC5}"/>
                </a:ext>
              </a:extLst>
            </p:cNvPr>
            <p:cNvSpPr/>
            <p:nvPr/>
          </p:nvSpPr>
          <p:spPr>
            <a:xfrm>
              <a:off x="6793045" y="2368263"/>
              <a:ext cx="332306" cy="332306"/>
            </a:xfrm>
            <a:custGeom>
              <a:avLst/>
              <a:gdLst>
                <a:gd name="connsiteX0" fmla="*/ 1581799 w 3448050"/>
                <a:gd name="connsiteY0" fmla="*/ 0 h 3448050"/>
                <a:gd name="connsiteX1" fmla="*/ 1871740 w 3448050"/>
                <a:gd name="connsiteY1" fmla="*/ 0 h 3448050"/>
                <a:gd name="connsiteX2" fmla="*/ 1924985 w 3448050"/>
                <a:gd name="connsiteY2" fmla="*/ 6382 h 3448050"/>
                <a:gd name="connsiteX3" fmla="*/ 2603070 w 3448050"/>
                <a:gd name="connsiteY3" fmla="*/ 233077 h 3448050"/>
                <a:gd name="connsiteX4" fmla="*/ 2652505 w 3448050"/>
                <a:gd name="connsiteY4" fmla="*/ 226409 h 3448050"/>
                <a:gd name="connsiteX5" fmla="*/ 2795666 w 3448050"/>
                <a:gd name="connsiteY5" fmla="*/ 83820 h 3448050"/>
                <a:gd name="connsiteX6" fmla="*/ 2904346 w 3448050"/>
                <a:gd name="connsiteY6" fmla="*/ 59245 h 3448050"/>
                <a:gd name="connsiteX7" fmla="*/ 2973592 w 3448050"/>
                <a:gd name="connsiteY7" fmla="*/ 150114 h 3448050"/>
                <a:gd name="connsiteX8" fmla="*/ 2998072 w 3448050"/>
                <a:gd name="connsiteY8" fmla="*/ 421481 h 3448050"/>
                <a:gd name="connsiteX9" fmla="*/ 3034838 w 3448050"/>
                <a:gd name="connsiteY9" fmla="*/ 458343 h 3448050"/>
                <a:gd name="connsiteX10" fmla="*/ 3299538 w 3448050"/>
                <a:gd name="connsiteY10" fmla="*/ 481584 h 3448050"/>
                <a:gd name="connsiteX11" fmla="*/ 3398026 w 3448050"/>
                <a:gd name="connsiteY11" fmla="*/ 555308 h 3448050"/>
                <a:gd name="connsiteX12" fmla="*/ 3363641 w 3448050"/>
                <a:gd name="connsiteY12" fmla="*/ 670846 h 3448050"/>
                <a:gd name="connsiteX13" fmla="*/ 3234673 w 3448050"/>
                <a:gd name="connsiteY13" fmla="*/ 799052 h 3448050"/>
                <a:gd name="connsiteX14" fmla="*/ 3226386 w 3448050"/>
                <a:gd name="connsiteY14" fmla="*/ 859346 h 3448050"/>
                <a:gd name="connsiteX15" fmla="*/ 3408980 w 3448050"/>
                <a:gd name="connsiteY15" fmla="*/ 1306639 h 3448050"/>
                <a:gd name="connsiteX16" fmla="*/ 3456319 w 3448050"/>
                <a:gd name="connsiteY16" fmla="*/ 1584865 h 3448050"/>
                <a:gd name="connsiteX17" fmla="*/ 3456319 w 3448050"/>
                <a:gd name="connsiteY17" fmla="*/ 1868043 h 3448050"/>
                <a:gd name="connsiteX18" fmla="*/ 3432317 w 3448050"/>
                <a:gd name="connsiteY18" fmla="*/ 2034445 h 3448050"/>
                <a:gd name="connsiteX19" fmla="*/ 1174510 w 3448050"/>
                <a:gd name="connsiteY19" fmla="*/ 3364897 h 3448050"/>
                <a:gd name="connsiteX20" fmla="*/ 20938 w 3448050"/>
                <a:gd name="connsiteY20" fmla="*/ 1457801 h 3448050"/>
                <a:gd name="connsiteX21" fmla="*/ 1248329 w 3448050"/>
                <a:gd name="connsiteY21" fmla="*/ 63627 h 3448050"/>
                <a:gd name="connsiteX22" fmla="*/ 1581799 w 3448050"/>
                <a:gd name="connsiteY22" fmla="*/ 0 h 3448050"/>
                <a:gd name="connsiteX23" fmla="*/ 1718102 w 3448050"/>
                <a:gd name="connsiteY23" fmla="*/ 2881979 h 3448050"/>
                <a:gd name="connsiteX24" fmla="*/ 1497313 w 3448050"/>
                <a:gd name="connsiteY24" fmla="*/ 2859596 h 3448050"/>
                <a:gd name="connsiteX25" fmla="*/ 620441 w 3448050"/>
                <a:gd name="connsiteY25" fmla="*/ 1399508 h 3448050"/>
                <a:gd name="connsiteX26" fmla="*/ 1951274 w 3448050"/>
                <a:gd name="connsiteY26" fmla="*/ 590741 h 3448050"/>
                <a:gd name="connsiteX27" fmla="*/ 2309224 w 3448050"/>
                <a:gd name="connsiteY27" fmla="*/ 724853 h 3448050"/>
                <a:gd name="connsiteX28" fmla="*/ 2341894 w 3448050"/>
                <a:gd name="connsiteY28" fmla="*/ 737711 h 3448050"/>
                <a:gd name="connsiteX29" fmla="*/ 2344276 w 3448050"/>
                <a:gd name="connsiteY29" fmla="*/ 703612 h 3448050"/>
                <a:gd name="connsiteX30" fmla="*/ 2335608 w 3448050"/>
                <a:gd name="connsiteY30" fmla="*/ 602933 h 3448050"/>
                <a:gd name="connsiteX31" fmla="*/ 2370469 w 3448050"/>
                <a:gd name="connsiteY31" fmla="*/ 508064 h 3448050"/>
                <a:gd name="connsiteX32" fmla="*/ 2446669 w 3448050"/>
                <a:gd name="connsiteY32" fmla="*/ 431673 h 3448050"/>
                <a:gd name="connsiteX33" fmla="*/ 2439240 w 3448050"/>
                <a:gd name="connsiteY33" fmla="*/ 381762 h 3448050"/>
                <a:gd name="connsiteX34" fmla="*/ 1485502 w 3448050"/>
                <a:gd name="connsiteY34" fmla="*/ 226314 h 3448050"/>
                <a:gd name="connsiteX35" fmla="*/ 649778 w 3448050"/>
                <a:gd name="connsiteY35" fmla="*/ 658273 h 3448050"/>
                <a:gd name="connsiteX36" fmla="*/ 213628 w 3448050"/>
                <a:gd name="connsiteY36" fmla="*/ 1807845 h 3448050"/>
                <a:gd name="connsiteX37" fmla="*/ 364314 w 3448050"/>
                <a:gd name="connsiteY37" fmla="*/ 2394109 h 3448050"/>
                <a:gd name="connsiteX38" fmla="*/ 1956513 w 3448050"/>
                <a:gd name="connsiteY38" fmla="*/ 3226975 h 3448050"/>
                <a:gd name="connsiteX39" fmla="*/ 3142661 w 3448050"/>
                <a:gd name="connsiteY39" fmla="*/ 2285333 h 3448050"/>
                <a:gd name="connsiteX40" fmla="*/ 3239435 w 3448050"/>
                <a:gd name="connsiteY40" fmla="*/ 1551908 h 3448050"/>
                <a:gd name="connsiteX41" fmla="*/ 3070367 w 3448050"/>
                <a:gd name="connsiteY41" fmla="*/ 1008412 h 3448050"/>
                <a:gd name="connsiteX42" fmla="*/ 3031885 w 3448050"/>
                <a:gd name="connsiteY42" fmla="*/ 1002030 h 3448050"/>
                <a:gd name="connsiteX43" fmla="*/ 2948637 w 3448050"/>
                <a:gd name="connsiteY43" fmla="*/ 1085564 h 3448050"/>
                <a:gd name="connsiteX44" fmla="*/ 2853863 w 3448050"/>
                <a:gd name="connsiteY44" fmla="*/ 1120712 h 3448050"/>
                <a:gd name="connsiteX45" fmla="*/ 2753184 w 3448050"/>
                <a:gd name="connsiteY45" fmla="*/ 1112044 h 3448050"/>
                <a:gd name="connsiteX46" fmla="*/ 2718799 w 3448050"/>
                <a:gd name="connsiteY46" fmla="*/ 1114044 h 3448050"/>
                <a:gd name="connsiteX47" fmla="*/ 2731181 w 3448050"/>
                <a:gd name="connsiteY47" fmla="*/ 1146620 h 3448050"/>
                <a:gd name="connsiteX48" fmla="*/ 2872627 w 3448050"/>
                <a:gd name="connsiteY48" fmla="*/ 1903190 h 3448050"/>
                <a:gd name="connsiteX49" fmla="*/ 1718102 w 3448050"/>
                <a:gd name="connsiteY49" fmla="*/ 2881979 h 3448050"/>
                <a:gd name="connsiteX50" fmla="*/ 1183464 w 3448050"/>
                <a:gd name="connsiteY50" fmla="*/ 1727454 h 3448050"/>
                <a:gd name="connsiteX51" fmla="*/ 1183845 w 3448050"/>
                <a:gd name="connsiteY51" fmla="*/ 1660208 h 3448050"/>
                <a:gd name="connsiteX52" fmla="*/ 2012901 w 3448050"/>
                <a:gd name="connsiteY52" fmla="*/ 1255586 h 3448050"/>
                <a:gd name="connsiteX53" fmla="*/ 2058907 w 3448050"/>
                <a:gd name="connsiteY53" fmla="*/ 1249775 h 3448050"/>
                <a:gd name="connsiteX54" fmla="*/ 2299603 w 3448050"/>
                <a:gd name="connsiteY54" fmla="*/ 1009079 h 3448050"/>
                <a:gd name="connsiteX55" fmla="*/ 2296555 w 3448050"/>
                <a:gd name="connsiteY55" fmla="*/ 967835 h 3448050"/>
                <a:gd name="connsiteX56" fmla="*/ 1570179 w 3448050"/>
                <a:gd name="connsiteY56" fmla="*/ 793718 h 3448050"/>
                <a:gd name="connsiteX57" fmla="*/ 793320 w 3448050"/>
                <a:gd name="connsiteY57" fmla="*/ 1862042 h 3448050"/>
                <a:gd name="connsiteX58" fmla="*/ 1931176 w 3448050"/>
                <a:gd name="connsiteY58" fmla="*/ 2651665 h 3448050"/>
                <a:gd name="connsiteX59" fmla="*/ 2673650 w 3448050"/>
                <a:gd name="connsiteY59" fmla="*/ 1662779 h 3448050"/>
                <a:gd name="connsiteX60" fmla="*/ 2491342 w 3448050"/>
                <a:gd name="connsiteY60" fmla="*/ 1163384 h 3448050"/>
                <a:gd name="connsiteX61" fmla="*/ 2443336 w 3448050"/>
                <a:gd name="connsiteY61" fmla="*/ 1160717 h 3448050"/>
                <a:gd name="connsiteX62" fmla="*/ 2209688 w 3448050"/>
                <a:gd name="connsiteY62" fmla="*/ 1394270 h 3448050"/>
                <a:gd name="connsiteX63" fmla="*/ 2203592 w 3448050"/>
                <a:gd name="connsiteY63" fmla="*/ 1448467 h 3448050"/>
                <a:gd name="connsiteX64" fmla="*/ 2272267 w 3448050"/>
                <a:gd name="connsiteY64" fmla="*/ 1814798 h 3448050"/>
                <a:gd name="connsiteX65" fmla="*/ 1676002 w 3448050"/>
                <a:gd name="connsiteY65" fmla="*/ 2274189 h 3448050"/>
                <a:gd name="connsiteX66" fmla="*/ 1183464 w 3448050"/>
                <a:gd name="connsiteY66" fmla="*/ 1727454 h 3448050"/>
                <a:gd name="connsiteX67" fmla="*/ 1734961 w 3448050"/>
                <a:gd name="connsiteY67" fmla="*/ 1385316 h 3448050"/>
                <a:gd name="connsiteX68" fmla="*/ 1393300 w 3448050"/>
                <a:gd name="connsiteY68" fmla="*/ 1766316 h 3448050"/>
                <a:gd name="connsiteX69" fmla="*/ 1732390 w 3448050"/>
                <a:gd name="connsiteY69" fmla="*/ 2065973 h 3448050"/>
                <a:gd name="connsiteX70" fmla="*/ 2051287 w 3448050"/>
                <a:gd name="connsiteY70" fmla="*/ 1616107 h 3448050"/>
                <a:gd name="connsiteX71" fmla="*/ 2001376 w 3448050"/>
                <a:gd name="connsiteY71" fmla="*/ 1603724 h 3448050"/>
                <a:gd name="connsiteX72" fmla="*/ 1805637 w 3448050"/>
                <a:gd name="connsiteY72" fmla="*/ 1798796 h 3448050"/>
                <a:gd name="connsiteX73" fmla="*/ 1684384 w 3448050"/>
                <a:gd name="connsiteY73" fmla="*/ 1819847 h 3448050"/>
                <a:gd name="connsiteX74" fmla="*/ 1627138 w 3448050"/>
                <a:gd name="connsiteY74" fmla="*/ 1714405 h 3448050"/>
                <a:gd name="connsiteX75" fmla="*/ 1663810 w 3448050"/>
                <a:gd name="connsiteY75" fmla="*/ 1644396 h 3448050"/>
                <a:gd name="connsiteX76" fmla="*/ 1861930 w 3448050"/>
                <a:gd name="connsiteY76" fmla="*/ 1446943 h 3448050"/>
                <a:gd name="connsiteX77" fmla="*/ 1854595 w 3448050"/>
                <a:gd name="connsiteY77" fmla="*/ 1410081 h 3448050"/>
                <a:gd name="connsiteX78" fmla="*/ 1734961 w 3448050"/>
                <a:gd name="connsiteY78" fmla="*/ 1385316 h 3448050"/>
                <a:gd name="connsiteX79" fmla="*/ 3056174 w 3448050"/>
                <a:gd name="connsiteY79" fmla="*/ 672846 h 3448050"/>
                <a:gd name="connsiteX80" fmla="*/ 2890725 w 3448050"/>
                <a:gd name="connsiteY80" fmla="*/ 656273 h 3448050"/>
                <a:gd name="connsiteX81" fmla="*/ 2800237 w 3448050"/>
                <a:gd name="connsiteY81" fmla="*/ 566547 h 3448050"/>
                <a:gd name="connsiteX82" fmla="*/ 2786617 w 3448050"/>
                <a:gd name="connsiteY82" fmla="*/ 426053 h 3448050"/>
                <a:gd name="connsiteX83" fmla="*/ 2782045 w 3448050"/>
                <a:gd name="connsiteY83" fmla="*/ 404241 h 3448050"/>
                <a:gd name="connsiteX84" fmla="*/ 2760709 w 3448050"/>
                <a:gd name="connsiteY84" fmla="*/ 416147 h 3448050"/>
                <a:gd name="connsiteX85" fmla="*/ 2567732 w 3448050"/>
                <a:gd name="connsiteY85" fmla="*/ 608648 h 3448050"/>
                <a:gd name="connsiteX86" fmla="*/ 2551254 w 3448050"/>
                <a:gd name="connsiteY86" fmla="*/ 646843 h 3448050"/>
                <a:gd name="connsiteX87" fmla="*/ 2568590 w 3448050"/>
                <a:gd name="connsiteY87" fmla="*/ 857917 h 3448050"/>
                <a:gd name="connsiteX88" fmla="*/ 2600593 w 3448050"/>
                <a:gd name="connsiteY88" fmla="*/ 888016 h 3448050"/>
                <a:gd name="connsiteX89" fmla="*/ 2805095 w 3448050"/>
                <a:gd name="connsiteY89" fmla="*/ 903732 h 3448050"/>
                <a:gd name="connsiteX90" fmla="*/ 2842433 w 3448050"/>
                <a:gd name="connsiteY90" fmla="*/ 894017 h 3448050"/>
                <a:gd name="connsiteX91" fmla="*/ 3049126 w 3448050"/>
                <a:gd name="connsiteY91" fmla="*/ 686657 h 3448050"/>
                <a:gd name="connsiteX92" fmla="*/ 3056174 w 3448050"/>
                <a:gd name="connsiteY92" fmla="*/ 672846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48050" h="3448050">
                  <a:moveTo>
                    <a:pt x="1581799" y="0"/>
                  </a:moveTo>
                  <a:cubicBezTo>
                    <a:pt x="1678478" y="0"/>
                    <a:pt x="1775157" y="0"/>
                    <a:pt x="1871740" y="0"/>
                  </a:cubicBezTo>
                  <a:cubicBezTo>
                    <a:pt x="1889457" y="2096"/>
                    <a:pt x="1907269" y="4286"/>
                    <a:pt x="1924985" y="6382"/>
                  </a:cubicBezTo>
                  <a:cubicBezTo>
                    <a:pt x="2166634" y="35338"/>
                    <a:pt x="2393425" y="108776"/>
                    <a:pt x="2603070" y="233077"/>
                  </a:cubicBezTo>
                  <a:cubicBezTo>
                    <a:pt x="2623263" y="245078"/>
                    <a:pt x="2636408" y="242983"/>
                    <a:pt x="2652505" y="226409"/>
                  </a:cubicBezTo>
                  <a:cubicBezTo>
                    <a:pt x="2699368" y="178022"/>
                    <a:pt x="2746993" y="130302"/>
                    <a:pt x="2795666" y="83820"/>
                  </a:cubicBezTo>
                  <a:cubicBezTo>
                    <a:pt x="2826241" y="54578"/>
                    <a:pt x="2863102" y="43720"/>
                    <a:pt x="2904346" y="59245"/>
                  </a:cubicBezTo>
                  <a:cubicBezTo>
                    <a:pt x="2945970" y="74962"/>
                    <a:pt x="2969497" y="105347"/>
                    <a:pt x="2973592" y="150114"/>
                  </a:cubicBezTo>
                  <a:cubicBezTo>
                    <a:pt x="2981879" y="240506"/>
                    <a:pt x="2990928" y="330899"/>
                    <a:pt x="2998072" y="421481"/>
                  </a:cubicBezTo>
                  <a:cubicBezTo>
                    <a:pt x="3000072" y="446532"/>
                    <a:pt x="3009692" y="456438"/>
                    <a:pt x="3034838" y="458343"/>
                  </a:cubicBezTo>
                  <a:cubicBezTo>
                    <a:pt x="3123135" y="465011"/>
                    <a:pt x="3211241" y="473869"/>
                    <a:pt x="3299538" y="481584"/>
                  </a:cubicBezTo>
                  <a:cubicBezTo>
                    <a:pt x="3347830" y="485775"/>
                    <a:pt x="3382120" y="508445"/>
                    <a:pt x="3398026" y="555308"/>
                  </a:cubicBezTo>
                  <a:cubicBezTo>
                    <a:pt x="3413838" y="601694"/>
                    <a:pt x="3395836" y="638556"/>
                    <a:pt x="3363641" y="670846"/>
                  </a:cubicBezTo>
                  <a:cubicBezTo>
                    <a:pt x="3320874" y="713804"/>
                    <a:pt x="3278869" y="757619"/>
                    <a:pt x="3234673" y="799052"/>
                  </a:cubicBezTo>
                  <a:cubicBezTo>
                    <a:pt x="3213718" y="818674"/>
                    <a:pt x="3211432" y="834009"/>
                    <a:pt x="3226386" y="859346"/>
                  </a:cubicBezTo>
                  <a:cubicBezTo>
                    <a:pt x="3309349" y="999268"/>
                    <a:pt x="3368975" y="1149001"/>
                    <a:pt x="3408980" y="1306639"/>
                  </a:cubicBezTo>
                  <a:cubicBezTo>
                    <a:pt x="3432221" y="1398175"/>
                    <a:pt x="3444604" y="1491425"/>
                    <a:pt x="3456319" y="1584865"/>
                  </a:cubicBezTo>
                  <a:cubicBezTo>
                    <a:pt x="3456319" y="1679258"/>
                    <a:pt x="3456319" y="1773650"/>
                    <a:pt x="3456319" y="1868043"/>
                  </a:cubicBezTo>
                  <a:cubicBezTo>
                    <a:pt x="3448414" y="1923479"/>
                    <a:pt x="3442223" y="1979295"/>
                    <a:pt x="3432317" y="2034445"/>
                  </a:cubicBezTo>
                  <a:cubicBezTo>
                    <a:pt x="3250389" y="3048000"/>
                    <a:pt x="2210164" y="3710464"/>
                    <a:pt x="1174510" y="3364897"/>
                  </a:cubicBezTo>
                  <a:cubicBezTo>
                    <a:pt x="375077" y="3098102"/>
                    <a:pt x="-108793" y="2291620"/>
                    <a:pt x="20938" y="1457801"/>
                  </a:cubicBezTo>
                  <a:cubicBezTo>
                    <a:pt x="123998" y="795147"/>
                    <a:pt x="603868" y="250508"/>
                    <a:pt x="1248329" y="63627"/>
                  </a:cubicBezTo>
                  <a:cubicBezTo>
                    <a:pt x="1357676" y="32004"/>
                    <a:pt x="1469309" y="14383"/>
                    <a:pt x="1581799" y="0"/>
                  </a:cubicBezTo>
                  <a:close/>
                  <a:moveTo>
                    <a:pt x="1718102" y="2881979"/>
                  </a:moveTo>
                  <a:cubicBezTo>
                    <a:pt x="1652380" y="2886075"/>
                    <a:pt x="1574465" y="2875121"/>
                    <a:pt x="1497313" y="2859596"/>
                  </a:cubicBezTo>
                  <a:cubicBezTo>
                    <a:pt x="837611" y="2727579"/>
                    <a:pt x="427750" y="2044827"/>
                    <a:pt x="620441" y="1399508"/>
                  </a:cubicBezTo>
                  <a:cubicBezTo>
                    <a:pt x="791891" y="825341"/>
                    <a:pt x="1361486" y="479108"/>
                    <a:pt x="1951274" y="590741"/>
                  </a:cubicBezTo>
                  <a:cubicBezTo>
                    <a:pt x="2078338" y="614744"/>
                    <a:pt x="2197305" y="660178"/>
                    <a:pt x="2309224" y="724853"/>
                  </a:cubicBezTo>
                  <a:cubicBezTo>
                    <a:pt x="2319415" y="730758"/>
                    <a:pt x="2330084" y="744474"/>
                    <a:pt x="2341894" y="737711"/>
                  </a:cubicBezTo>
                  <a:cubicBezTo>
                    <a:pt x="2354753" y="730282"/>
                    <a:pt x="2345228" y="715232"/>
                    <a:pt x="2344276" y="703612"/>
                  </a:cubicBezTo>
                  <a:cubicBezTo>
                    <a:pt x="2341609" y="670084"/>
                    <a:pt x="2338370" y="636556"/>
                    <a:pt x="2335608" y="602933"/>
                  </a:cubicBezTo>
                  <a:cubicBezTo>
                    <a:pt x="2332560" y="565976"/>
                    <a:pt x="2344561" y="534353"/>
                    <a:pt x="2370469" y="508064"/>
                  </a:cubicBezTo>
                  <a:cubicBezTo>
                    <a:pt x="2395711" y="482441"/>
                    <a:pt x="2421238" y="457105"/>
                    <a:pt x="2446669" y="431673"/>
                  </a:cubicBezTo>
                  <a:cubicBezTo>
                    <a:pt x="2476578" y="401669"/>
                    <a:pt x="2476673" y="401384"/>
                    <a:pt x="2439240" y="381762"/>
                  </a:cubicBezTo>
                  <a:cubicBezTo>
                    <a:pt x="2138536" y="224314"/>
                    <a:pt x="1819734" y="173165"/>
                    <a:pt x="1485502" y="226314"/>
                  </a:cubicBezTo>
                  <a:cubicBezTo>
                    <a:pt x="1160128" y="278035"/>
                    <a:pt x="879616" y="422624"/>
                    <a:pt x="649778" y="658273"/>
                  </a:cubicBezTo>
                  <a:cubicBezTo>
                    <a:pt x="338596" y="977360"/>
                    <a:pt x="193531" y="1361694"/>
                    <a:pt x="213628" y="1807845"/>
                  </a:cubicBezTo>
                  <a:cubicBezTo>
                    <a:pt x="222868" y="2013966"/>
                    <a:pt x="273160" y="2209705"/>
                    <a:pt x="364314" y="2394109"/>
                  </a:cubicBezTo>
                  <a:cubicBezTo>
                    <a:pt x="651683" y="2975515"/>
                    <a:pt x="1277571" y="3334798"/>
                    <a:pt x="1956513" y="3226975"/>
                  </a:cubicBezTo>
                  <a:cubicBezTo>
                    <a:pt x="2524584" y="3136773"/>
                    <a:pt x="2919109" y="2813304"/>
                    <a:pt x="3142661" y="2285333"/>
                  </a:cubicBezTo>
                  <a:cubicBezTo>
                    <a:pt x="3241721" y="2051399"/>
                    <a:pt x="3267725" y="1804511"/>
                    <a:pt x="3239435" y="1551908"/>
                  </a:cubicBezTo>
                  <a:cubicBezTo>
                    <a:pt x="3217909" y="1359789"/>
                    <a:pt x="3160854" y="1179005"/>
                    <a:pt x="3070367" y="1008412"/>
                  </a:cubicBezTo>
                  <a:cubicBezTo>
                    <a:pt x="3058841" y="986600"/>
                    <a:pt x="3049888" y="982599"/>
                    <a:pt x="3031885" y="1002030"/>
                  </a:cubicBezTo>
                  <a:cubicBezTo>
                    <a:pt x="3005216" y="1030891"/>
                    <a:pt x="2976545" y="1057847"/>
                    <a:pt x="2948637" y="1085564"/>
                  </a:cubicBezTo>
                  <a:cubicBezTo>
                    <a:pt x="2922443" y="1111663"/>
                    <a:pt x="2890820" y="1123664"/>
                    <a:pt x="2853863" y="1120712"/>
                  </a:cubicBezTo>
                  <a:cubicBezTo>
                    <a:pt x="2820335" y="1118045"/>
                    <a:pt x="2786807" y="1114806"/>
                    <a:pt x="2753184" y="1112044"/>
                  </a:cubicBezTo>
                  <a:cubicBezTo>
                    <a:pt x="2741468" y="1111091"/>
                    <a:pt x="2726419" y="1101757"/>
                    <a:pt x="2718799" y="1114044"/>
                  </a:cubicBezTo>
                  <a:cubicBezTo>
                    <a:pt x="2711465" y="1125855"/>
                    <a:pt x="2725371" y="1136523"/>
                    <a:pt x="2731181" y="1146620"/>
                  </a:cubicBezTo>
                  <a:cubicBezTo>
                    <a:pt x="2866055" y="1382459"/>
                    <a:pt x="2913871" y="1634966"/>
                    <a:pt x="2872627" y="1903190"/>
                  </a:cubicBezTo>
                  <a:cubicBezTo>
                    <a:pt x="2785950" y="2467166"/>
                    <a:pt x="2301699" y="2881789"/>
                    <a:pt x="1718102" y="2881979"/>
                  </a:cubicBezTo>
                  <a:close/>
                  <a:moveTo>
                    <a:pt x="1183464" y="1727454"/>
                  </a:moveTo>
                  <a:cubicBezTo>
                    <a:pt x="1183464" y="1704975"/>
                    <a:pt x="1180892" y="1682210"/>
                    <a:pt x="1183845" y="1660208"/>
                  </a:cubicBezTo>
                  <a:cubicBezTo>
                    <a:pt x="1238137" y="1261301"/>
                    <a:pt x="1664572" y="1053084"/>
                    <a:pt x="2012901" y="1255586"/>
                  </a:cubicBezTo>
                  <a:cubicBezTo>
                    <a:pt x="2032237" y="1266825"/>
                    <a:pt x="2043476" y="1265587"/>
                    <a:pt x="2058907" y="1249775"/>
                  </a:cubicBezTo>
                  <a:cubicBezTo>
                    <a:pt x="2138440" y="1168813"/>
                    <a:pt x="2218641" y="1088612"/>
                    <a:pt x="2299603" y="1009079"/>
                  </a:cubicBezTo>
                  <a:cubicBezTo>
                    <a:pt x="2317225" y="991743"/>
                    <a:pt x="2316367" y="982218"/>
                    <a:pt x="2296555" y="967835"/>
                  </a:cubicBezTo>
                  <a:cubicBezTo>
                    <a:pt x="2078338" y="809339"/>
                    <a:pt x="1835641" y="748665"/>
                    <a:pt x="1570179" y="793718"/>
                  </a:cubicBezTo>
                  <a:cubicBezTo>
                    <a:pt x="1070307" y="878491"/>
                    <a:pt x="720739" y="1347788"/>
                    <a:pt x="793320" y="1862042"/>
                  </a:cubicBezTo>
                  <a:cubicBezTo>
                    <a:pt x="869329" y="2400586"/>
                    <a:pt x="1398062" y="2768346"/>
                    <a:pt x="1931176" y="2651665"/>
                  </a:cubicBezTo>
                  <a:cubicBezTo>
                    <a:pt x="2376565" y="2554224"/>
                    <a:pt x="2707464" y="2139696"/>
                    <a:pt x="2673650" y="1662779"/>
                  </a:cubicBezTo>
                  <a:cubicBezTo>
                    <a:pt x="2660506" y="1478185"/>
                    <a:pt x="2598688" y="1313021"/>
                    <a:pt x="2491342" y="1163384"/>
                  </a:cubicBezTo>
                  <a:cubicBezTo>
                    <a:pt x="2473625" y="1138714"/>
                    <a:pt x="2463052" y="1140428"/>
                    <a:pt x="2443336" y="1160717"/>
                  </a:cubicBezTo>
                  <a:cubicBezTo>
                    <a:pt x="2366469" y="1239584"/>
                    <a:pt x="2288650" y="1317403"/>
                    <a:pt x="2209688" y="1394270"/>
                  </a:cubicBezTo>
                  <a:cubicBezTo>
                    <a:pt x="2190542" y="1412843"/>
                    <a:pt x="2190256" y="1426083"/>
                    <a:pt x="2203592" y="1448467"/>
                  </a:cubicBezTo>
                  <a:cubicBezTo>
                    <a:pt x="2271028" y="1561910"/>
                    <a:pt x="2293126" y="1684782"/>
                    <a:pt x="2272267" y="1814798"/>
                  </a:cubicBezTo>
                  <a:cubicBezTo>
                    <a:pt x="2226166" y="2101120"/>
                    <a:pt x="1971181" y="2297144"/>
                    <a:pt x="1676002" y="2274189"/>
                  </a:cubicBezTo>
                  <a:cubicBezTo>
                    <a:pt x="1401586" y="2252853"/>
                    <a:pt x="1181464" y="2009680"/>
                    <a:pt x="1183464" y="1727454"/>
                  </a:cubicBezTo>
                  <a:close/>
                  <a:moveTo>
                    <a:pt x="1734961" y="1385316"/>
                  </a:moveTo>
                  <a:cubicBezTo>
                    <a:pt x="1506361" y="1391126"/>
                    <a:pt x="1371297" y="1581912"/>
                    <a:pt x="1393300" y="1766316"/>
                  </a:cubicBezTo>
                  <a:cubicBezTo>
                    <a:pt x="1410445" y="1910715"/>
                    <a:pt x="1529412" y="2065973"/>
                    <a:pt x="1732390" y="2065973"/>
                  </a:cubicBezTo>
                  <a:cubicBezTo>
                    <a:pt x="1965466" y="2065877"/>
                    <a:pt x="2125582" y="1835849"/>
                    <a:pt x="2051287" y="1616107"/>
                  </a:cubicBezTo>
                  <a:cubicBezTo>
                    <a:pt x="2036428" y="1572197"/>
                    <a:pt x="2033570" y="1571530"/>
                    <a:pt x="2001376" y="1603724"/>
                  </a:cubicBezTo>
                  <a:cubicBezTo>
                    <a:pt x="1936225" y="1668875"/>
                    <a:pt x="1871550" y="1734407"/>
                    <a:pt x="1805637" y="1798796"/>
                  </a:cubicBezTo>
                  <a:cubicBezTo>
                    <a:pt x="1770585" y="1832991"/>
                    <a:pt x="1725151" y="1839659"/>
                    <a:pt x="1684384" y="1819847"/>
                  </a:cubicBezTo>
                  <a:cubicBezTo>
                    <a:pt x="1644760" y="1800701"/>
                    <a:pt x="1622852" y="1760506"/>
                    <a:pt x="1627138" y="1714405"/>
                  </a:cubicBezTo>
                  <a:cubicBezTo>
                    <a:pt x="1629805" y="1686020"/>
                    <a:pt x="1644188" y="1663922"/>
                    <a:pt x="1663810" y="1644396"/>
                  </a:cubicBezTo>
                  <a:cubicBezTo>
                    <a:pt x="1729913" y="1578578"/>
                    <a:pt x="1795350" y="1512189"/>
                    <a:pt x="1861930" y="1446943"/>
                  </a:cubicBezTo>
                  <a:cubicBezTo>
                    <a:pt x="1880599" y="1428655"/>
                    <a:pt x="1879551" y="1419416"/>
                    <a:pt x="1854595" y="1410081"/>
                  </a:cubicBezTo>
                  <a:cubicBezTo>
                    <a:pt x="1814971" y="1395222"/>
                    <a:pt x="1774109" y="1389317"/>
                    <a:pt x="1734961" y="1385316"/>
                  </a:cubicBezTo>
                  <a:close/>
                  <a:moveTo>
                    <a:pt x="3056174" y="672846"/>
                  </a:moveTo>
                  <a:cubicBezTo>
                    <a:pt x="2999215" y="667226"/>
                    <a:pt x="2944827" y="663131"/>
                    <a:pt x="2890725" y="656273"/>
                  </a:cubicBezTo>
                  <a:cubicBezTo>
                    <a:pt x="2840147" y="649796"/>
                    <a:pt x="2806715" y="616553"/>
                    <a:pt x="2800237" y="566547"/>
                  </a:cubicBezTo>
                  <a:cubicBezTo>
                    <a:pt x="2794142" y="519875"/>
                    <a:pt x="2791093" y="472916"/>
                    <a:pt x="2786617" y="426053"/>
                  </a:cubicBezTo>
                  <a:cubicBezTo>
                    <a:pt x="2785855" y="418529"/>
                    <a:pt x="2789569" y="408146"/>
                    <a:pt x="2782045" y="404241"/>
                  </a:cubicBezTo>
                  <a:cubicBezTo>
                    <a:pt x="2771662" y="398812"/>
                    <a:pt x="2766519" y="410432"/>
                    <a:pt x="2760709" y="416147"/>
                  </a:cubicBezTo>
                  <a:cubicBezTo>
                    <a:pt x="2696225" y="480155"/>
                    <a:pt x="2632026" y="544449"/>
                    <a:pt x="2567732" y="608648"/>
                  </a:cubicBezTo>
                  <a:cubicBezTo>
                    <a:pt x="2557064" y="619315"/>
                    <a:pt x="2549730" y="629984"/>
                    <a:pt x="2551254" y="646843"/>
                  </a:cubicBezTo>
                  <a:cubicBezTo>
                    <a:pt x="2557826" y="717137"/>
                    <a:pt x="2563446" y="787527"/>
                    <a:pt x="2568590" y="857917"/>
                  </a:cubicBezTo>
                  <a:cubicBezTo>
                    <a:pt x="2570113" y="879158"/>
                    <a:pt x="2580401" y="886682"/>
                    <a:pt x="2600593" y="888016"/>
                  </a:cubicBezTo>
                  <a:cubicBezTo>
                    <a:pt x="2668792" y="892588"/>
                    <a:pt x="2736896" y="898112"/>
                    <a:pt x="2805095" y="903732"/>
                  </a:cubicBezTo>
                  <a:cubicBezTo>
                    <a:pt x="2819002" y="904875"/>
                    <a:pt x="2831670" y="904780"/>
                    <a:pt x="2842433" y="894017"/>
                  </a:cubicBezTo>
                  <a:cubicBezTo>
                    <a:pt x="2911299" y="824865"/>
                    <a:pt x="2980355" y="755904"/>
                    <a:pt x="3049126" y="686657"/>
                  </a:cubicBezTo>
                  <a:cubicBezTo>
                    <a:pt x="3051888" y="683800"/>
                    <a:pt x="3052936" y="679323"/>
                    <a:pt x="3056174" y="672846"/>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E8B7226-EF4D-4C1D-895A-B13E148337EF}"/>
                </a:ext>
              </a:extLst>
            </p:cNvPr>
            <p:cNvSpPr/>
            <p:nvPr/>
          </p:nvSpPr>
          <p:spPr>
            <a:xfrm>
              <a:off x="6793045" y="3923764"/>
              <a:ext cx="332306" cy="332306"/>
            </a:xfrm>
            <a:custGeom>
              <a:avLst/>
              <a:gdLst>
                <a:gd name="connsiteX0" fmla="*/ 1581799 w 3448050"/>
                <a:gd name="connsiteY0" fmla="*/ 0 h 3448050"/>
                <a:gd name="connsiteX1" fmla="*/ 1871740 w 3448050"/>
                <a:gd name="connsiteY1" fmla="*/ 0 h 3448050"/>
                <a:gd name="connsiteX2" fmla="*/ 1924985 w 3448050"/>
                <a:gd name="connsiteY2" fmla="*/ 6382 h 3448050"/>
                <a:gd name="connsiteX3" fmla="*/ 2603070 w 3448050"/>
                <a:gd name="connsiteY3" fmla="*/ 233077 h 3448050"/>
                <a:gd name="connsiteX4" fmla="*/ 2652505 w 3448050"/>
                <a:gd name="connsiteY4" fmla="*/ 226409 h 3448050"/>
                <a:gd name="connsiteX5" fmla="*/ 2795666 w 3448050"/>
                <a:gd name="connsiteY5" fmla="*/ 83820 h 3448050"/>
                <a:gd name="connsiteX6" fmla="*/ 2904346 w 3448050"/>
                <a:gd name="connsiteY6" fmla="*/ 59245 h 3448050"/>
                <a:gd name="connsiteX7" fmla="*/ 2973592 w 3448050"/>
                <a:gd name="connsiteY7" fmla="*/ 150114 h 3448050"/>
                <a:gd name="connsiteX8" fmla="*/ 2998072 w 3448050"/>
                <a:gd name="connsiteY8" fmla="*/ 421481 h 3448050"/>
                <a:gd name="connsiteX9" fmla="*/ 3034838 w 3448050"/>
                <a:gd name="connsiteY9" fmla="*/ 458343 h 3448050"/>
                <a:gd name="connsiteX10" fmla="*/ 3299538 w 3448050"/>
                <a:gd name="connsiteY10" fmla="*/ 481584 h 3448050"/>
                <a:gd name="connsiteX11" fmla="*/ 3398026 w 3448050"/>
                <a:gd name="connsiteY11" fmla="*/ 555308 h 3448050"/>
                <a:gd name="connsiteX12" fmla="*/ 3363641 w 3448050"/>
                <a:gd name="connsiteY12" fmla="*/ 670846 h 3448050"/>
                <a:gd name="connsiteX13" fmla="*/ 3234673 w 3448050"/>
                <a:gd name="connsiteY13" fmla="*/ 799052 h 3448050"/>
                <a:gd name="connsiteX14" fmla="*/ 3226386 w 3448050"/>
                <a:gd name="connsiteY14" fmla="*/ 859346 h 3448050"/>
                <a:gd name="connsiteX15" fmla="*/ 3408980 w 3448050"/>
                <a:gd name="connsiteY15" fmla="*/ 1306639 h 3448050"/>
                <a:gd name="connsiteX16" fmla="*/ 3456319 w 3448050"/>
                <a:gd name="connsiteY16" fmla="*/ 1584865 h 3448050"/>
                <a:gd name="connsiteX17" fmla="*/ 3456319 w 3448050"/>
                <a:gd name="connsiteY17" fmla="*/ 1868043 h 3448050"/>
                <a:gd name="connsiteX18" fmla="*/ 3432317 w 3448050"/>
                <a:gd name="connsiteY18" fmla="*/ 2034445 h 3448050"/>
                <a:gd name="connsiteX19" fmla="*/ 1174510 w 3448050"/>
                <a:gd name="connsiteY19" fmla="*/ 3364897 h 3448050"/>
                <a:gd name="connsiteX20" fmla="*/ 20938 w 3448050"/>
                <a:gd name="connsiteY20" fmla="*/ 1457801 h 3448050"/>
                <a:gd name="connsiteX21" fmla="*/ 1248329 w 3448050"/>
                <a:gd name="connsiteY21" fmla="*/ 63627 h 3448050"/>
                <a:gd name="connsiteX22" fmla="*/ 1581799 w 3448050"/>
                <a:gd name="connsiteY22" fmla="*/ 0 h 3448050"/>
                <a:gd name="connsiteX23" fmla="*/ 1718102 w 3448050"/>
                <a:gd name="connsiteY23" fmla="*/ 2881979 h 3448050"/>
                <a:gd name="connsiteX24" fmla="*/ 1497313 w 3448050"/>
                <a:gd name="connsiteY24" fmla="*/ 2859596 h 3448050"/>
                <a:gd name="connsiteX25" fmla="*/ 620441 w 3448050"/>
                <a:gd name="connsiteY25" fmla="*/ 1399508 h 3448050"/>
                <a:gd name="connsiteX26" fmla="*/ 1951274 w 3448050"/>
                <a:gd name="connsiteY26" fmla="*/ 590741 h 3448050"/>
                <a:gd name="connsiteX27" fmla="*/ 2309224 w 3448050"/>
                <a:gd name="connsiteY27" fmla="*/ 724853 h 3448050"/>
                <a:gd name="connsiteX28" fmla="*/ 2341894 w 3448050"/>
                <a:gd name="connsiteY28" fmla="*/ 737711 h 3448050"/>
                <a:gd name="connsiteX29" fmla="*/ 2344276 w 3448050"/>
                <a:gd name="connsiteY29" fmla="*/ 703612 h 3448050"/>
                <a:gd name="connsiteX30" fmla="*/ 2335608 w 3448050"/>
                <a:gd name="connsiteY30" fmla="*/ 602933 h 3448050"/>
                <a:gd name="connsiteX31" fmla="*/ 2370469 w 3448050"/>
                <a:gd name="connsiteY31" fmla="*/ 508064 h 3448050"/>
                <a:gd name="connsiteX32" fmla="*/ 2446669 w 3448050"/>
                <a:gd name="connsiteY32" fmla="*/ 431673 h 3448050"/>
                <a:gd name="connsiteX33" fmla="*/ 2439240 w 3448050"/>
                <a:gd name="connsiteY33" fmla="*/ 381762 h 3448050"/>
                <a:gd name="connsiteX34" fmla="*/ 1485502 w 3448050"/>
                <a:gd name="connsiteY34" fmla="*/ 226314 h 3448050"/>
                <a:gd name="connsiteX35" fmla="*/ 649778 w 3448050"/>
                <a:gd name="connsiteY35" fmla="*/ 658273 h 3448050"/>
                <a:gd name="connsiteX36" fmla="*/ 213628 w 3448050"/>
                <a:gd name="connsiteY36" fmla="*/ 1807845 h 3448050"/>
                <a:gd name="connsiteX37" fmla="*/ 364314 w 3448050"/>
                <a:gd name="connsiteY37" fmla="*/ 2394109 h 3448050"/>
                <a:gd name="connsiteX38" fmla="*/ 1956513 w 3448050"/>
                <a:gd name="connsiteY38" fmla="*/ 3226975 h 3448050"/>
                <a:gd name="connsiteX39" fmla="*/ 3142661 w 3448050"/>
                <a:gd name="connsiteY39" fmla="*/ 2285333 h 3448050"/>
                <a:gd name="connsiteX40" fmla="*/ 3239435 w 3448050"/>
                <a:gd name="connsiteY40" fmla="*/ 1551908 h 3448050"/>
                <a:gd name="connsiteX41" fmla="*/ 3070367 w 3448050"/>
                <a:gd name="connsiteY41" fmla="*/ 1008412 h 3448050"/>
                <a:gd name="connsiteX42" fmla="*/ 3031885 w 3448050"/>
                <a:gd name="connsiteY42" fmla="*/ 1002030 h 3448050"/>
                <a:gd name="connsiteX43" fmla="*/ 2948637 w 3448050"/>
                <a:gd name="connsiteY43" fmla="*/ 1085564 h 3448050"/>
                <a:gd name="connsiteX44" fmla="*/ 2853863 w 3448050"/>
                <a:gd name="connsiteY44" fmla="*/ 1120712 h 3448050"/>
                <a:gd name="connsiteX45" fmla="*/ 2753184 w 3448050"/>
                <a:gd name="connsiteY45" fmla="*/ 1112044 h 3448050"/>
                <a:gd name="connsiteX46" fmla="*/ 2718799 w 3448050"/>
                <a:gd name="connsiteY46" fmla="*/ 1114044 h 3448050"/>
                <a:gd name="connsiteX47" fmla="*/ 2731181 w 3448050"/>
                <a:gd name="connsiteY47" fmla="*/ 1146620 h 3448050"/>
                <a:gd name="connsiteX48" fmla="*/ 2872627 w 3448050"/>
                <a:gd name="connsiteY48" fmla="*/ 1903190 h 3448050"/>
                <a:gd name="connsiteX49" fmla="*/ 1718102 w 3448050"/>
                <a:gd name="connsiteY49" fmla="*/ 2881979 h 3448050"/>
                <a:gd name="connsiteX50" fmla="*/ 1183464 w 3448050"/>
                <a:gd name="connsiteY50" fmla="*/ 1727454 h 3448050"/>
                <a:gd name="connsiteX51" fmla="*/ 1183845 w 3448050"/>
                <a:gd name="connsiteY51" fmla="*/ 1660208 h 3448050"/>
                <a:gd name="connsiteX52" fmla="*/ 2012901 w 3448050"/>
                <a:gd name="connsiteY52" fmla="*/ 1255586 h 3448050"/>
                <a:gd name="connsiteX53" fmla="*/ 2058907 w 3448050"/>
                <a:gd name="connsiteY53" fmla="*/ 1249775 h 3448050"/>
                <a:gd name="connsiteX54" fmla="*/ 2299603 w 3448050"/>
                <a:gd name="connsiteY54" fmla="*/ 1009079 h 3448050"/>
                <a:gd name="connsiteX55" fmla="*/ 2296555 w 3448050"/>
                <a:gd name="connsiteY55" fmla="*/ 967835 h 3448050"/>
                <a:gd name="connsiteX56" fmla="*/ 1570179 w 3448050"/>
                <a:gd name="connsiteY56" fmla="*/ 793718 h 3448050"/>
                <a:gd name="connsiteX57" fmla="*/ 793320 w 3448050"/>
                <a:gd name="connsiteY57" fmla="*/ 1862042 h 3448050"/>
                <a:gd name="connsiteX58" fmla="*/ 1931176 w 3448050"/>
                <a:gd name="connsiteY58" fmla="*/ 2651665 h 3448050"/>
                <a:gd name="connsiteX59" fmla="*/ 2673650 w 3448050"/>
                <a:gd name="connsiteY59" fmla="*/ 1662779 h 3448050"/>
                <a:gd name="connsiteX60" fmla="*/ 2491342 w 3448050"/>
                <a:gd name="connsiteY60" fmla="*/ 1163384 h 3448050"/>
                <a:gd name="connsiteX61" fmla="*/ 2443336 w 3448050"/>
                <a:gd name="connsiteY61" fmla="*/ 1160717 h 3448050"/>
                <a:gd name="connsiteX62" fmla="*/ 2209688 w 3448050"/>
                <a:gd name="connsiteY62" fmla="*/ 1394270 h 3448050"/>
                <a:gd name="connsiteX63" fmla="*/ 2203592 w 3448050"/>
                <a:gd name="connsiteY63" fmla="*/ 1448467 h 3448050"/>
                <a:gd name="connsiteX64" fmla="*/ 2272267 w 3448050"/>
                <a:gd name="connsiteY64" fmla="*/ 1814798 h 3448050"/>
                <a:gd name="connsiteX65" fmla="*/ 1676002 w 3448050"/>
                <a:gd name="connsiteY65" fmla="*/ 2274189 h 3448050"/>
                <a:gd name="connsiteX66" fmla="*/ 1183464 w 3448050"/>
                <a:gd name="connsiteY66" fmla="*/ 1727454 h 3448050"/>
                <a:gd name="connsiteX67" fmla="*/ 1734961 w 3448050"/>
                <a:gd name="connsiteY67" fmla="*/ 1385316 h 3448050"/>
                <a:gd name="connsiteX68" fmla="*/ 1393300 w 3448050"/>
                <a:gd name="connsiteY68" fmla="*/ 1766316 h 3448050"/>
                <a:gd name="connsiteX69" fmla="*/ 1732390 w 3448050"/>
                <a:gd name="connsiteY69" fmla="*/ 2065973 h 3448050"/>
                <a:gd name="connsiteX70" fmla="*/ 2051287 w 3448050"/>
                <a:gd name="connsiteY70" fmla="*/ 1616107 h 3448050"/>
                <a:gd name="connsiteX71" fmla="*/ 2001376 w 3448050"/>
                <a:gd name="connsiteY71" fmla="*/ 1603724 h 3448050"/>
                <a:gd name="connsiteX72" fmla="*/ 1805637 w 3448050"/>
                <a:gd name="connsiteY72" fmla="*/ 1798796 h 3448050"/>
                <a:gd name="connsiteX73" fmla="*/ 1684384 w 3448050"/>
                <a:gd name="connsiteY73" fmla="*/ 1819847 h 3448050"/>
                <a:gd name="connsiteX74" fmla="*/ 1627138 w 3448050"/>
                <a:gd name="connsiteY74" fmla="*/ 1714405 h 3448050"/>
                <a:gd name="connsiteX75" fmla="*/ 1663810 w 3448050"/>
                <a:gd name="connsiteY75" fmla="*/ 1644396 h 3448050"/>
                <a:gd name="connsiteX76" fmla="*/ 1861930 w 3448050"/>
                <a:gd name="connsiteY76" fmla="*/ 1446943 h 3448050"/>
                <a:gd name="connsiteX77" fmla="*/ 1854595 w 3448050"/>
                <a:gd name="connsiteY77" fmla="*/ 1410081 h 3448050"/>
                <a:gd name="connsiteX78" fmla="*/ 1734961 w 3448050"/>
                <a:gd name="connsiteY78" fmla="*/ 1385316 h 3448050"/>
                <a:gd name="connsiteX79" fmla="*/ 3056174 w 3448050"/>
                <a:gd name="connsiteY79" fmla="*/ 672846 h 3448050"/>
                <a:gd name="connsiteX80" fmla="*/ 2890725 w 3448050"/>
                <a:gd name="connsiteY80" fmla="*/ 656273 h 3448050"/>
                <a:gd name="connsiteX81" fmla="*/ 2800237 w 3448050"/>
                <a:gd name="connsiteY81" fmla="*/ 566547 h 3448050"/>
                <a:gd name="connsiteX82" fmla="*/ 2786617 w 3448050"/>
                <a:gd name="connsiteY82" fmla="*/ 426053 h 3448050"/>
                <a:gd name="connsiteX83" fmla="*/ 2782045 w 3448050"/>
                <a:gd name="connsiteY83" fmla="*/ 404241 h 3448050"/>
                <a:gd name="connsiteX84" fmla="*/ 2760709 w 3448050"/>
                <a:gd name="connsiteY84" fmla="*/ 416147 h 3448050"/>
                <a:gd name="connsiteX85" fmla="*/ 2567732 w 3448050"/>
                <a:gd name="connsiteY85" fmla="*/ 608648 h 3448050"/>
                <a:gd name="connsiteX86" fmla="*/ 2551254 w 3448050"/>
                <a:gd name="connsiteY86" fmla="*/ 646843 h 3448050"/>
                <a:gd name="connsiteX87" fmla="*/ 2568590 w 3448050"/>
                <a:gd name="connsiteY87" fmla="*/ 857917 h 3448050"/>
                <a:gd name="connsiteX88" fmla="*/ 2600593 w 3448050"/>
                <a:gd name="connsiteY88" fmla="*/ 888016 h 3448050"/>
                <a:gd name="connsiteX89" fmla="*/ 2805095 w 3448050"/>
                <a:gd name="connsiteY89" fmla="*/ 903732 h 3448050"/>
                <a:gd name="connsiteX90" fmla="*/ 2842433 w 3448050"/>
                <a:gd name="connsiteY90" fmla="*/ 894017 h 3448050"/>
                <a:gd name="connsiteX91" fmla="*/ 3049126 w 3448050"/>
                <a:gd name="connsiteY91" fmla="*/ 686657 h 3448050"/>
                <a:gd name="connsiteX92" fmla="*/ 3056174 w 3448050"/>
                <a:gd name="connsiteY92" fmla="*/ 672846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48050" h="3448050">
                  <a:moveTo>
                    <a:pt x="1581799" y="0"/>
                  </a:moveTo>
                  <a:cubicBezTo>
                    <a:pt x="1678478" y="0"/>
                    <a:pt x="1775157" y="0"/>
                    <a:pt x="1871740" y="0"/>
                  </a:cubicBezTo>
                  <a:cubicBezTo>
                    <a:pt x="1889457" y="2096"/>
                    <a:pt x="1907269" y="4286"/>
                    <a:pt x="1924985" y="6382"/>
                  </a:cubicBezTo>
                  <a:cubicBezTo>
                    <a:pt x="2166634" y="35338"/>
                    <a:pt x="2393425" y="108776"/>
                    <a:pt x="2603070" y="233077"/>
                  </a:cubicBezTo>
                  <a:cubicBezTo>
                    <a:pt x="2623263" y="245078"/>
                    <a:pt x="2636408" y="242983"/>
                    <a:pt x="2652505" y="226409"/>
                  </a:cubicBezTo>
                  <a:cubicBezTo>
                    <a:pt x="2699368" y="178022"/>
                    <a:pt x="2746993" y="130302"/>
                    <a:pt x="2795666" y="83820"/>
                  </a:cubicBezTo>
                  <a:cubicBezTo>
                    <a:pt x="2826241" y="54578"/>
                    <a:pt x="2863102" y="43720"/>
                    <a:pt x="2904346" y="59245"/>
                  </a:cubicBezTo>
                  <a:cubicBezTo>
                    <a:pt x="2945970" y="74962"/>
                    <a:pt x="2969497" y="105347"/>
                    <a:pt x="2973592" y="150114"/>
                  </a:cubicBezTo>
                  <a:cubicBezTo>
                    <a:pt x="2981879" y="240506"/>
                    <a:pt x="2990928" y="330899"/>
                    <a:pt x="2998072" y="421481"/>
                  </a:cubicBezTo>
                  <a:cubicBezTo>
                    <a:pt x="3000072" y="446532"/>
                    <a:pt x="3009692" y="456438"/>
                    <a:pt x="3034838" y="458343"/>
                  </a:cubicBezTo>
                  <a:cubicBezTo>
                    <a:pt x="3123135" y="465011"/>
                    <a:pt x="3211241" y="473869"/>
                    <a:pt x="3299538" y="481584"/>
                  </a:cubicBezTo>
                  <a:cubicBezTo>
                    <a:pt x="3347830" y="485775"/>
                    <a:pt x="3382120" y="508445"/>
                    <a:pt x="3398026" y="555308"/>
                  </a:cubicBezTo>
                  <a:cubicBezTo>
                    <a:pt x="3413838" y="601694"/>
                    <a:pt x="3395836" y="638556"/>
                    <a:pt x="3363641" y="670846"/>
                  </a:cubicBezTo>
                  <a:cubicBezTo>
                    <a:pt x="3320874" y="713804"/>
                    <a:pt x="3278869" y="757619"/>
                    <a:pt x="3234673" y="799052"/>
                  </a:cubicBezTo>
                  <a:cubicBezTo>
                    <a:pt x="3213718" y="818674"/>
                    <a:pt x="3211432" y="834009"/>
                    <a:pt x="3226386" y="859346"/>
                  </a:cubicBezTo>
                  <a:cubicBezTo>
                    <a:pt x="3309349" y="999268"/>
                    <a:pt x="3368975" y="1149001"/>
                    <a:pt x="3408980" y="1306639"/>
                  </a:cubicBezTo>
                  <a:cubicBezTo>
                    <a:pt x="3432221" y="1398175"/>
                    <a:pt x="3444604" y="1491425"/>
                    <a:pt x="3456319" y="1584865"/>
                  </a:cubicBezTo>
                  <a:cubicBezTo>
                    <a:pt x="3456319" y="1679258"/>
                    <a:pt x="3456319" y="1773650"/>
                    <a:pt x="3456319" y="1868043"/>
                  </a:cubicBezTo>
                  <a:cubicBezTo>
                    <a:pt x="3448414" y="1923479"/>
                    <a:pt x="3442223" y="1979295"/>
                    <a:pt x="3432317" y="2034445"/>
                  </a:cubicBezTo>
                  <a:cubicBezTo>
                    <a:pt x="3250389" y="3048000"/>
                    <a:pt x="2210164" y="3710464"/>
                    <a:pt x="1174510" y="3364897"/>
                  </a:cubicBezTo>
                  <a:cubicBezTo>
                    <a:pt x="375077" y="3098102"/>
                    <a:pt x="-108793" y="2291620"/>
                    <a:pt x="20938" y="1457801"/>
                  </a:cubicBezTo>
                  <a:cubicBezTo>
                    <a:pt x="123998" y="795147"/>
                    <a:pt x="603868" y="250508"/>
                    <a:pt x="1248329" y="63627"/>
                  </a:cubicBezTo>
                  <a:cubicBezTo>
                    <a:pt x="1357676" y="32004"/>
                    <a:pt x="1469309" y="14383"/>
                    <a:pt x="1581799" y="0"/>
                  </a:cubicBezTo>
                  <a:close/>
                  <a:moveTo>
                    <a:pt x="1718102" y="2881979"/>
                  </a:moveTo>
                  <a:cubicBezTo>
                    <a:pt x="1652380" y="2886075"/>
                    <a:pt x="1574465" y="2875121"/>
                    <a:pt x="1497313" y="2859596"/>
                  </a:cubicBezTo>
                  <a:cubicBezTo>
                    <a:pt x="837611" y="2727579"/>
                    <a:pt x="427750" y="2044827"/>
                    <a:pt x="620441" y="1399508"/>
                  </a:cubicBezTo>
                  <a:cubicBezTo>
                    <a:pt x="791891" y="825341"/>
                    <a:pt x="1361486" y="479108"/>
                    <a:pt x="1951274" y="590741"/>
                  </a:cubicBezTo>
                  <a:cubicBezTo>
                    <a:pt x="2078338" y="614744"/>
                    <a:pt x="2197305" y="660178"/>
                    <a:pt x="2309224" y="724853"/>
                  </a:cubicBezTo>
                  <a:cubicBezTo>
                    <a:pt x="2319415" y="730758"/>
                    <a:pt x="2330084" y="744474"/>
                    <a:pt x="2341894" y="737711"/>
                  </a:cubicBezTo>
                  <a:cubicBezTo>
                    <a:pt x="2354753" y="730282"/>
                    <a:pt x="2345228" y="715232"/>
                    <a:pt x="2344276" y="703612"/>
                  </a:cubicBezTo>
                  <a:cubicBezTo>
                    <a:pt x="2341609" y="670084"/>
                    <a:pt x="2338370" y="636556"/>
                    <a:pt x="2335608" y="602933"/>
                  </a:cubicBezTo>
                  <a:cubicBezTo>
                    <a:pt x="2332560" y="565976"/>
                    <a:pt x="2344561" y="534353"/>
                    <a:pt x="2370469" y="508064"/>
                  </a:cubicBezTo>
                  <a:cubicBezTo>
                    <a:pt x="2395711" y="482441"/>
                    <a:pt x="2421238" y="457105"/>
                    <a:pt x="2446669" y="431673"/>
                  </a:cubicBezTo>
                  <a:cubicBezTo>
                    <a:pt x="2476578" y="401669"/>
                    <a:pt x="2476673" y="401384"/>
                    <a:pt x="2439240" y="381762"/>
                  </a:cubicBezTo>
                  <a:cubicBezTo>
                    <a:pt x="2138536" y="224314"/>
                    <a:pt x="1819734" y="173165"/>
                    <a:pt x="1485502" y="226314"/>
                  </a:cubicBezTo>
                  <a:cubicBezTo>
                    <a:pt x="1160128" y="278035"/>
                    <a:pt x="879616" y="422624"/>
                    <a:pt x="649778" y="658273"/>
                  </a:cubicBezTo>
                  <a:cubicBezTo>
                    <a:pt x="338596" y="977360"/>
                    <a:pt x="193531" y="1361694"/>
                    <a:pt x="213628" y="1807845"/>
                  </a:cubicBezTo>
                  <a:cubicBezTo>
                    <a:pt x="222868" y="2013966"/>
                    <a:pt x="273160" y="2209705"/>
                    <a:pt x="364314" y="2394109"/>
                  </a:cubicBezTo>
                  <a:cubicBezTo>
                    <a:pt x="651683" y="2975515"/>
                    <a:pt x="1277571" y="3334798"/>
                    <a:pt x="1956513" y="3226975"/>
                  </a:cubicBezTo>
                  <a:cubicBezTo>
                    <a:pt x="2524584" y="3136773"/>
                    <a:pt x="2919109" y="2813304"/>
                    <a:pt x="3142661" y="2285333"/>
                  </a:cubicBezTo>
                  <a:cubicBezTo>
                    <a:pt x="3241721" y="2051399"/>
                    <a:pt x="3267725" y="1804511"/>
                    <a:pt x="3239435" y="1551908"/>
                  </a:cubicBezTo>
                  <a:cubicBezTo>
                    <a:pt x="3217909" y="1359789"/>
                    <a:pt x="3160854" y="1179005"/>
                    <a:pt x="3070367" y="1008412"/>
                  </a:cubicBezTo>
                  <a:cubicBezTo>
                    <a:pt x="3058841" y="986600"/>
                    <a:pt x="3049888" y="982599"/>
                    <a:pt x="3031885" y="1002030"/>
                  </a:cubicBezTo>
                  <a:cubicBezTo>
                    <a:pt x="3005216" y="1030891"/>
                    <a:pt x="2976545" y="1057847"/>
                    <a:pt x="2948637" y="1085564"/>
                  </a:cubicBezTo>
                  <a:cubicBezTo>
                    <a:pt x="2922443" y="1111663"/>
                    <a:pt x="2890820" y="1123664"/>
                    <a:pt x="2853863" y="1120712"/>
                  </a:cubicBezTo>
                  <a:cubicBezTo>
                    <a:pt x="2820335" y="1118045"/>
                    <a:pt x="2786807" y="1114806"/>
                    <a:pt x="2753184" y="1112044"/>
                  </a:cubicBezTo>
                  <a:cubicBezTo>
                    <a:pt x="2741468" y="1111091"/>
                    <a:pt x="2726419" y="1101757"/>
                    <a:pt x="2718799" y="1114044"/>
                  </a:cubicBezTo>
                  <a:cubicBezTo>
                    <a:pt x="2711465" y="1125855"/>
                    <a:pt x="2725371" y="1136523"/>
                    <a:pt x="2731181" y="1146620"/>
                  </a:cubicBezTo>
                  <a:cubicBezTo>
                    <a:pt x="2866055" y="1382459"/>
                    <a:pt x="2913871" y="1634966"/>
                    <a:pt x="2872627" y="1903190"/>
                  </a:cubicBezTo>
                  <a:cubicBezTo>
                    <a:pt x="2785950" y="2467166"/>
                    <a:pt x="2301699" y="2881789"/>
                    <a:pt x="1718102" y="2881979"/>
                  </a:cubicBezTo>
                  <a:close/>
                  <a:moveTo>
                    <a:pt x="1183464" y="1727454"/>
                  </a:moveTo>
                  <a:cubicBezTo>
                    <a:pt x="1183464" y="1704975"/>
                    <a:pt x="1180892" y="1682210"/>
                    <a:pt x="1183845" y="1660208"/>
                  </a:cubicBezTo>
                  <a:cubicBezTo>
                    <a:pt x="1238137" y="1261301"/>
                    <a:pt x="1664572" y="1053084"/>
                    <a:pt x="2012901" y="1255586"/>
                  </a:cubicBezTo>
                  <a:cubicBezTo>
                    <a:pt x="2032237" y="1266825"/>
                    <a:pt x="2043476" y="1265587"/>
                    <a:pt x="2058907" y="1249775"/>
                  </a:cubicBezTo>
                  <a:cubicBezTo>
                    <a:pt x="2138440" y="1168813"/>
                    <a:pt x="2218641" y="1088612"/>
                    <a:pt x="2299603" y="1009079"/>
                  </a:cubicBezTo>
                  <a:cubicBezTo>
                    <a:pt x="2317225" y="991743"/>
                    <a:pt x="2316367" y="982218"/>
                    <a:pt x="2296555" y="967835"/>
                  </a:cubicBezTo>
                  <a:cubicBezTo>
                    <a:pt x="2078338" y="809339"/>
                    <a:pt x="1835641" y="748665"/>
                    <a:pt x="1570179" y="793718"/>
                  </a:cubicBezTo>
                  <a:cubicBezTo>
                    <a:pt x="1070307" y="878491"/>
                    <a:pt x="720739" y="1347788"/>
                    <a:pt x="793320" y="1862042"/>
                  </a:cubicBezTo>
                  <a:cubicBezTo>
                    <a:pt x="869329" y="2400586"/>
                    <a:pt x="1398062" y="2768346"/>
                    <a:pt x="1931176" y="2651665"/>
                  </a:cubicBezTo>
                  <a:cubicBezTo>
                    <a:pt x="2376565" y="2554224"/>
                    <a:pt x="2707464" y="2139696"/>
                    <a:pt x="2673650" y="1662779"/>
                  </a:cubicBezTo>
                  <a:cubicBezTo>
                    <a:pt x="2660506" y="1478185"/>
                    <a:pt x="2598688" y="1313021"/>
                    <a:pt x="2491342" y="1163384"/>
                  </a:cubicBezTo>
                  <a:cubicBezTo>
                    <a:pt x="2473625" y="1138714"/>
                    <a:pt x="2463052" y="1140428"/>
                    <a:pt x="2443336" y="1160717"/>
                  </a:cubicBezTo>
                  <a:cubicBezTo>
                    <a:pt x="2366469" y="1239584"/>
                    <a:pt x="2288650" y="1317403"/>
                    <a:pt x="2209688" y="1394270"/>
                  </a:cubicBezTo>
                  <a:cubicBezTo>
                    <a:pt x="2190542" y="1412843"/>
                    <a:pt x="2190256" y="1426083"/>
                    <a:pt x="2203592" y="1448467"/>
                  </a:cubicBezTo>
                  <a:cubicBezTo>
                    <a:pt x="2271028" y="1561910"/>
                    <a:pt x="2293126" y="1684782"/>
                    <a:pt x="2272267" y="1814798"/>
                  </a:cubicBezTo>
                  <a:cubicBezTo>
                    <a:pt x="2226166" y="2101120"/>
                    <a:pt x="1971181" y="2297144"/>
                    <a:pt x="1676002" y="2274189"/>
                  </a:cubicBezTo>
                  <a:cubicBezTo>
                    <a:pt x="1401586" y="2252853"/>
                    <a:pt x="1181464" y="2009680"/>
                    <a:pt x="1183464" y="1727454"/>
                  </a:cubicBezTo>
                  <a:close/>
                  <a:moveTo>
                    <a:pt x="1734961" y="1385316"/>
                  </a:moveTo>
                  <a:cubicBezTo>
                    <a:pt x="1506361" y="1391126"/>
                    <a:pt x="1371297" y="1581912"/>
                    <a:pt x="1393300" y="1766316"/>
                  </a:cubicBezTo>
                  <a:cubicBezTo>
                    <a:pt x="1410445" y="1910715"/>
                    <a:pt x="1529412" y="2065973"/>
                    <a:pt x="1732390" y="2065973"/>
                  </a:cubicBezTo>
                  <a:cubicBezTo>
                    <a:pt x="1965466" y="2065877"/>
                    <a:pt x="2125582" y="1835849"/>
                    <a:pt x="2051287" y="1616107"/>
                  </a:cubicBezTo>
                  <a:cubicBezTo>
                    <a:pt x="2036428" y="1572197"/>
                    <a:pt x="2033570" y="1571530"/>
                    <a:pt x="2001376" y="1603724"/>
                  </a:cubicBezTo>
                  <a:cubicBezTo>
                    <a:pt x="1936225" y="1668875"/>
                    <a:pt x="1871550" y="1734407"/>
                    <a:pt x="1805637" y="1798796"/>
                  </a:cubicBezTo>
                  <a:cubicBezTo>
                    <a:pt x="1770585" y="1832991"/>
                    <a:pt x="1725151" y="1839659"/>
                    <a:pt x="1684384" y="1819847"/>
                  </a:cubicBezTo>
                  <a:cubicBezTo>
                    <a:pt x="1644760" y="1800701"/>
                    <a:pt x="1622852" y="1760506"/>
                    <a:pt x="1627138" y="1714405"/>
                  </a:cubicBezTo>
                  <a:cubicBezTo>
                    <a:pt x="1629805" y="1686020"/>
                    <a:pt x="1644188" y="1663922"/>
                    <a:pt x="1663810" y="1644396"/>
                  </a:cubicBezTo>
                  <a:cubicBezTo>
                    <a:pt x="1729913" y="1578578"/>
                    <a:pt x="1795350" y="1512189"/>
                    <a:pt x="1861930" y="1446943"/>
                  </a:cubicBezTo>
                  <a:cubicBezTo>
                    <a:pt x="1880599" y="1428655"/>
                    <a:pt x="1879551" y="1419416"/>
                    <a:pt x="1854595" y="1410081"/>
                  </a:cubicBezTo>
                  <a:cubicBezTo>
                    <a:pt x="1814971" y="1395222"/>
                    <a:pt x="1774109" y="1389317"/>
                    <a:pt x="1734961" y="1385316"/>
                  </a:cubicBezTo>
                  <a:close/>
                  <a:moveTo>
                    <a:pt x="3056174" y="672846"/>
                  </a:moveTo>
                  <a:cubicBezTo>
                    <a:pt x="2999215" y="667226"/>
                    <a:pt x="2944827" y="663131"/>
                    <a:pt x="2890725" y="656273"/>
                  </a:cubicBezTo>
                  <a:cubicBezTo>
                    <a:pt x="2840147" y="649796"/>
                    <a:pt x="2806715" y="616553"/>
                    <a:pt x="2800237" y="566547"/>
                  </a:cubicBezTo>
                  <a:cubicBezTo>
                    <a:pt x="2794142" y="519875"/>
                    <a:pt x="2791093" y="472916"/>
                    <a:pt x="2786617" y="426053"/>
                  </a:cubicBezTo>
                  <a:cubicBezTo>
                    <a:pt x="2785855" y="418529"/>
                    <a:pt x="2789569" y="408146"/>
                    <a:pt x="2782045" y="404241"/>
                  </a:cubicBezTo>
                  <a:cubicBezTo>
                    <a:pt x="2771662" y="398812"/>
                    <a:pt x="2766519" y="410432"/>
                    <a:pt x="2760709" y="416147"/>
                  </a:cubicBezTo>
                  <a:cubicBezTo>
                    <a:pt x="2696225" y="480155"/>
                    <a:pt x="2632026" y="544449"/>
                    <a:pt x="2567732" y="608648"/>
                  </a:cubicBezTo>
                  <a:cubicBezTo>
                    <a:pt x="2557064" y="619315"/>
                    <a:pt x="2549730" y="629984"/>
                    <a:pt x="2551254" y="646843"/>
                  </a:cubicBezTo>
                  <a:cubicBezTo>
                    <a:pt x="2557826" y="717137"/>
                    <a:pt x="2563446" y="787527"/>
                    <a:pt x="2568590" y="857917"/>
                  </a:cubicBezTo>
                  <a:cubicBezTo>
                    <a:pt x="2570113" y="879158"/>
                    <a:pt x="2580401" y="886682"/>
                    <a:pt x="2600593" y="888016"/>
                  </a:cubicBezTo>
                  <a:cubicBezTo>
                    <a:pt x="2668792" y="892588"/>
                    <a:pt x="2736896" y="898112"/>
                    <a:pt x="2805095" y="903732"/>
                  </a:cubicBezTo>
                  <a:cubicBezTo>
                    <a:pt x="2819002" y="904875"/>
                    <a:pt x="2831670" y="904780"/>
                    <a:pt x="2842433" y="894017"/>
                  </a:cubicBezTo>
                  <a:cubicBezTo>
                    <a:pt x="2911299" y="824865"/>
                    <a:pt x="2980355" y="755904"/>
                    <a:pt x="3049126" y="686657"/>
                  </a:cubicBezTo>
                  <a:cubicBezTo>
                    <a:pt x="3051888" y="683800"/>
                    <a:pt x="3052936" y="679323"/>
                    <a:pt x="3056174" y="672846"/>
                  </a:cubicBezTo>
                  <a:close/>
                </a:path>
              </a:pathLst>
            </a:custGeom>
            <a:solidFill>
              <a:schemeClr val="accent4"/>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069FF21-CAC9-43FA-ACA3-95ED8B0D99AE}"/>
                </a:ext>
              </a:extLst>
            </p:cNvPr>
            <p:cNvSpPr/>
            <p:nvPr/>
          </p:nvSpPr>
          <p:spPr>
            <a:xfrm>
              <a:off x="6793045" y="5479265"/>
              <a:ext cx="332306" cy="332306"/>
            </a:xfrm>
            <a:custGeom>
              <a:avLst/>
              <a:gdLst>
                <a:gd name="connsiteX0" fmla="*/ 1581799 w 3448050"/>
                <a:gd name="connsiteY0" fmla="*/ 0 h 3448050"/>
                <a:gd name="connsiteX1" fmla="*/ 1871740 w 3448050"/>
                <a:gd name="connsiteY1" fmla="*/ 0 h 3448050"/>
                <a:gd name="connsiteX2" fmla="*/ 1924985 w 3448050"/>
                <a:gd name="connsiteY2" fmla="*/ 6382 h 3448050"/>
                <a:gd name="connsiteX3" fmla="*/ 2603070 w 3448050"/>
                <a:gd name="connsiteY3" fmla="*/ 233077 h 3448050"/>
                <a:gd name="connsiteX4" fmla="*/ 2652505 w 3448050"/>
                <a:gd name="connsiteY4" fmla="*/ 226409 h 3448050"/>
                <a:gd name="connsiteX5" fmla="*/ 2795666 w 3448050"/>
                <a:gd name="connsiteY5" fmla="*/ 83820 h 3448050"/>
                <a:gd name="connsiteX6" fmla="*/ 2904346 w 3448050"/>
                <a:gd name="connsiteY6" fmla="*/ 59245 h 3448050"/>
                <a:gd name="connsiteX7" fmla="*/ 2973592 w 3448050"/>
                <a:gd name="connsiteY7" fmla="*/ 150114 h 3448050"/>
                <a:gd name="connsiteX8" fmla="*/ 2998072 w 3448050"/>
                <a:gd name="connsiteY8" fmla="*/ 421481 h 3448050"/>
                <a:gd name="connsiteX9" fmla="*/ 3034838 w 3448050"/>
                <a:gd name="connsiteY9" fmla="*/ 458343 h 3448050"/>
                <a:gd name="connsiteX10" fmla="*/ 3299538 w 3448050"/>
                <a:gd name="connsiteY10" fmla="*/ 481584 h 3448050"/>
                <a:gd name="connsiteX11" fmla="*/ 3398026 w 3448050"/>
                <a:gd name="connsiteY11" fmla="*/ 555308 h 3448050"/>
                <a:gd name="connsiteX12" fmla="*/ 3363641 w 3448050"/>
                <a:gd name="connsiteY12" fmla="*/ 670846 h 3448050"/>
                <a:gd name="connsiteX13" fmla="*/ 3234673 w 3448050"/>
                <a:gd name="connsiteY13" fmla="*/ 799052 h 3448050"/>
                <a:gd name="connsiteX14" fmla="*/ 3226386 w 3448050"/>
                <a:gd name="connsiteY14" fmla="*/ 859346 h 3448050"/>
                <a:gd name="connsiteX15" fmla="*/ 3408980 w 3448050"/>
                <a:gd name="connsiteY15" fmla="*/ 1306639 h 3448050"/>
                <a:gd name="connsiteX16" fmla="*/ 3456319 w 3448050"/>
                <a:gd name="connsiteY16" fmla="*/ 1584865 h 3448050"/>
                <a:gd name="connsiteX17" fmla="*/ 3456319 w 3448050"/>
                <a:gd name="connsiteY17" fmla="*/ 1868043 h 3448050"/>
                <a:gd name="connsiteX18" fmla="*/ 3432317 w 3448050"/>
                <a:gd name="connsiteY18" fmla="*/ 2034445 h 3448050"/>
                <a:gd name="connsiteX19" fmla="*/ 1174510 w 3448050"/>
                <a:gd name="connsiteY19" fmla="*/ 3364897 h 3448050"/>
                <a:gd name="connsiteX20" fmla="*/ 20938 w 3448050"/>
                <a:gd name="connsiteY20" fmla="*/ 1457801 h 3448050"/>
                <a:gd name="connsiteX21" fmla="*/ 1248329 w 3448050"/>
                <a:gd name="connsiteY21" fmla="*/ 63627 h 3448050"/>
                <a:gd name="connsiteX22" fmla="*/ 1581799 w 3448050"/>
                <a:gd name="connsiteY22" fmla="*/ 0 h 3448050"/>
                <a:gd name="connsiteX23" fmla="*/ 1718102 w 3448050"/>
                <a:gd name="connsiteY23" fmla="*/ 2881979 h 3448050"/>
                <a:gd name="connsiteX24" fmla="*/ 1497313 w 3448050"/>
                <a:gd name="connsiteY24" fmla="*/ 2859596 h 3448050"/>
                <a:gd name="connsiteX25" fmla="*/ 620441 w 3448050"/>
                <a:gd name="connsiteY25" fmla="*/ 1399508 h 3448050"/>
                <a:gd name="connsiteX26" fmla="*/ 1951274 w 3448050"/>
                <a:gd name="connsiteY26" fmla="*/ 590741 h 3448050"/>
                <a:gd name="connsiteX27" fmla="*/ 2309224 w 3448050"/>
                <a:gd name="connsiteY27" fmla="*/ 724853 h 3448050"/>
                <a:gd name="connsiteX28" fmla="*/ 2341894 w 3448050"/>
                <a:gd name="connsiteY28" fmla="*/ 737711 h 3448050"/>
                <a:gd name="connsiteX29" fmla="*/ 2344276 w 3448050"/>
                <a:gd name="connsiteY29" fmla="*/ 703612 h 3448050"/>
                <a:gd name="connsiteX30" fmla="*/ 2335608 w 3448050"/>
                <a:gd name="connsiteY30" fmla="*/ 602933 h 3448050"/>
                <a:gd name="connsiteX31" fmla="*/ 2370469 w 3448050"/>
                <a:gd name="connsiteY31" fmla="*/ 508064 h 3448050"/>
                <a:gd name="connsiteX32" fmla="*/ 2446669 w 3448050"/>
                <a:gd name="connsiteY32" fmla="*/ 431673 h 3448050"/>
                <a:gd name="connsiteX33" fmla="*/ 2439240 w 3448050"/>
                <a:gd name="connsiteY33" fmla="*/ 381762 h 3448050"/>
                <a:gd name="connsiteX34" fmla="*/ 1485502 w 3448050"/>
                <a:gd name="connsiteY34" fmla="*/ 226314 h 3448050"/>
                <a:gd name="connsiteX35" fmla="*/ 649778 w 3448050"/>
                <a:gd name="connsiteY35" fmla="*/ 658273 h 3448050"/>
                <a:gd name="connsiteX36" fmla="*/ 213628 w 3448050"/>
                <a:gd name="connsiteY36" fmla="*/ 1807845 h 3448050"/>
                <a:gd name="connsiteX37" fmla="*/ 364314 w 3448050"/>
                <a:gd name="connsiteY37" fmla="*/ 2394109 h 3448050"/>
                <a:gd name="connsiteX38" fmla="*/ 1956513 w 3448050"/>
                <a:gd name="connsiteY38" fmla="*/ 3226975 h 3448050"/>
                <a:gd name="connsiteX39" fmla="*/ 3142661 w 3448050"/>
                <a:gd name="connsiteY39" fmla="*/ 2285333 h 3448050"/>
                <a:gd name="connsiteX40" fmla="*/ 3239435 w 3448050"/>
                <a:gd name="connsiteY40" fmla="*/ 1551908 h 3448050"/>
                <a:gd name="connsiteX41" fmla="*/ 3070367 w 3448050"/>
                <a:gd name="connsiteY41" fmla="*/ 1008412 h 3448050"/>
                <a:gd name="connsiteX42" fmla="*/ 3031885 w 3448050"/>
                <a:gd name="connsiteY42" fmla="*/ 1002030 h 3448050"/>
                <a:gd name="connsiteX43" fmla="*/ 2948637 w 3448050"/>
                <a:gd name="connsiteY43" fmla="*/ 1085564 h 3448050"/>
                <a:gd name="connsiteX44" fmla="*/ 2853863 w 3448050"/>
                <a:gd name="connsiteY44" fmla="*/ 1120712 h 3448050"/>
                <a:gd name="connsiteX45" fmla="*/ 2753184 w 3448050"/>
                <a:gd name="connsiteY45" fmla="*/ 1112044 h 3448050"/>
                <a:gd name="connsiteX46" fmla="*/ 2718799 w 3448050"/>
                <a:gd name="connsiteY46" fmla="*/ 1114044 h 3448050"/>
                <a:gd name="connsiteX47" fmla="*/ 2731181 w 3448050"/>
                <a:gd name="connsiteY47" fmla="*/ 1146620 h 3448050"/>
                <a:gd name="connsiteX48" fmla="*/ 2872627 w 3448050"/>
                <a:gd name="connsiteY48" fmla="*/ 1903190 h 3448050"/>
                <a:gd name="connsiteX49" fmla="*/ 1718102 w 3448050"/>
                <a:gd name="connsiteY49" fmla="*/ 2881979 h 3448050"/>
                <a:gd name="connsiteX50" fmla="*/ 1183464 w 3448050"/>
                <a:gd name="connsiteY50" fmla="*/ 1727454 h 3448050"/>
                <a:gd name="connsiteX51" fmla="*/ 1183845 w 3448050"/>
                <a:gd name="connsiteY51" fmla="*/ 1660208 h 3448050"/>
                <a:gd name="connsiteX52" fmla="*/ 2012901 w 3448050"/>
                <a:gd name="connsiteY52" fmla="*/ 1255586 h 3448050"/>
                <a:gd name="connsiteX53" fmla="*/ 2058907 w 3448050"/>
                <a:gd name="connsiteY53" fmla="*/ 1249775 h 3448050"/>
                <a:gd name="connsiteX54" fmla="*/ 2299603 w 3448050"/>
                <a:gd name="connsiteY54" fmla="*/ 1009079 h 3448050"/>
                <a:gd name="connsiteX55" fmla="*/ 2296555 w 3448050"/>
                <a:gd name="connsiteY55" fmla="*/ 967835 h 3448050"/>
                <a:gd name="connsiteX56" fmla="*/ 1570179 w 3448050"/>
                <a:gd name="connsiteY56" fmla="*/ 793718 h 3448050"/>
                <a:gd name="connsiteX57" fmla="*/ 793320 w 3448050"/>
                <a:gd name="connsiteY57" fmla="*/ 1862042 h 3448050"/>
                <a:gd name="connsiteX58" fmla="*/ 1931176 w 3448050"/>
                <a:gd name="connsiteY58" fmla="*/ 2651665 h 3448050"/>
                <a:gd name="connsiteX59" fmla="*/ 2673650 w 3448050"/>
                <a:gd name="connsiteY59" fmla="*/ 1662779 h 3448050"/>
                <a:gd name="connsiteX60" fmla="*/ 2491342 w 3448050"/>
                <a:gd name="connsiteY60" fmla="*/ 1163384 h 3448050"/>
                <a:gd name="connsiteX61" fmla="*/ 2443336 w 3448050"/>
                <a:gd name="connsiteY61" fmla="*/ 1160717 h 3448050"/>
                <a:gd name="connsiteX62" fmla="*/ 2209688 w 3448050"/>
                <a:gd name="connsiteY62" fmla="*/ 1394270 h 3448050"/>
                <a:gd name="connsiteX63" fmla="*/ 2203592 w 3448050"/>
                <a:gd name="connsiteY63" fmla="*/ 1448467 h 3448050"/>
                <a:gd name="connsiteX64" fmla="*/ 2272267 w 3448050"/>
                <a:gd name="connsiteY64" fmla="*/ 1814798 h 3448050"/>
                <a:gd name="connsiteX65" fmla="*/ 1676002 w 3448050"/>
                <a:gd name="connsiteY65" fmla="*/ 2274189 h 3448050"/>
                <a:gd name="connsiteX66" fmla="*/ 1183464 w 3448050"/>
                <a:gd name="connsiteY66" fmla="*/ 1727454 h 3448050"/>
                <a:gd name="connsiteX67" fmla="*/ 1734961 w 3448050"/>
                <a:gd name="connsiteY67" fmla="*/ 1385316 h 3448050"/>
                <a:gd name="connsiteX68" fmla="*/ 1393300 w 3448050"/>
                <a:gd name="connsiteY68" fmla="*/ 1766316 h 3448050"/>
                <a:gd name="connsiteX69" fmla="*/ 1732390 w 3448050"/>
                <a:gd name="connsiteY69" fmla="*/ 2065973 h 3448050"/>
                <a:gd name="connsiteX70" fmla="*/ 2051287 w 3448050"/>
                <a:gd name="connsiteY70" fmla="*/ 1616107 h 3448050"/>
                <a:gd name="connsiteX71" fmla="*/ 2001376 w 3448050"/>
                <a:gd name="connsiteY71" fmla="*/ 1603724 h 3448050"/>
                <a:gd name="connsiteX72" fmla="*/ 1805637 w 3448050"/>
                <a:gd name="connsiteY72" fmla="*/ 1798796 h 3448050"/>
                <a:gd name="connsiteX73" fmla="*/ 1684384 w 3448050"/>
                <a:gd name="connsiteY73" fmla="*/ 1819847 h 3448050"/>
                <a:gd name="connsiteX74" fmla="*/ 1627138 w 3448050"/>
                <a:gd name="connsiteY74" fmla="*/ 1714405 h 3448050"/>
                <a:gd name="connsiteX75" fmla="*/ 1663810 w 3448050"/>
                <a:gd name="connsiteY75" fmla="*/ 1644396 h 3448050"/>
                <a:gd name="connsiteX76" fmla="*/ 1861930 w 3448050"/>
                <a:gd name="connsiteY76" fmla="*/ 1446943 h 3448050"/>
                <a:gd name="connsiteX77" fmla="*/ 1854595 w 3448050"/>
                <a:gd name="connsiteY77" fmla="*/ 1410081 h 3448050"/>
                <a:gd name="connsiteX78" fmla="*/ 1734961 w 3448050"/>
                <a:gd name="connsiteY78" fmla="*/ 1385316 h 3448050"/>
                <a:gd name="connsiteX79" fmla="*/ 3056174 w 3448050"/>
                <a:gd name="connsiteY79" fmla="*/ 672846 h 3448050"/>
                <a:gd name="connsiteX80" fmla="*/ 2890725 w 3448050"/>
                <a:gd name="connsiteY80" fmla="*/ 656273 h 3448050"/>
                <a:gd name="connsiteX81" fmla="*/ 2800237 w 3448050"/>
                <a:gd name="connsiteY81" fmla="*/ 566547 h 3448050"/>
                <a:gd name="connsiteX82" fmla="*/ 2786617 w 3448050"/>
                <a:gd name="connsiteY82" fmla="*/ 426053 h 3448050"/>
                <a:gd name="connsiteX83" fmla="*/ 2782045 w 3448050"/>
                <a:gd name="connsiteY83" fmla="*/ 404241 h 3448050"/>
                <a:gd name="connsiteX84" fmla="*/ 2760709 w 3448050"/>
                <a:gd name="connsiteY84" fmla="*/ 416147 h 3448050"/>
                <a:gd name="connsiteX85" fmla="*/ 2567732 w 3448050"/>
                <a:gd name="connsiteY85" fmla="*/ 608648 h 3448050"/>
                <a:gd name="connsiteX86" fmla="*/ 2551254 w 3448050"/>
                <a:gd name="connsiteY86" fmla="*/ 646843 h 3448050"/>
                <a:gd name="connsiteX87" fmla="*/ 2568590 w 3448050"/>
                <a:gd name="connsiteY87" fmla="*/ 857917 h 3448050"/>
                <a:gd name="connsiteX88" fmla="*/ 2600593 w 3448050"/>
                <a:gd name="connsiteY88" fmla="*/ 888016 h 3448050"/>
                <a:gd name="connsiteX89" fmla="*/ 2805095 w 3448050"/>
                <a:gd name="connsiteY89" fmla="*/ 903732 h 3448050"/>
                <a:gd name="connsiteX90" fmla="*/ 2842433 w 3448050"/>
                <a:gd name="connsiteY90" fmla="*/ 894017 h 3448050"/>
                <a:gd name="connsiteX91" fmla="*/ 3049126 w 3448050"/>
                <a:gd name="connsiteY91" fmla="*/ 686657 h 3448050"/>
                <a:gd name="connsiteX92" fmla="*/ 3056174 w 3448050"/>
                <a:gd name="connsiteY92" fmla="*/ 672846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48050" h="3448050">
                  <a:moveTo>
                    <a:pt x="1581799" y="0"/>
                  </a:moveTo>
                  <a:cubicBezTo>
                    <a:pt x="1678478" y="0"/>
                    <a:pt x="1775157" y="0"/>
                    <a:pt x="1871740" y="0"/>
                  </a:cubicBezTo>
                  <a:cubicBezTo>
                    <a:pt x="1889457" y="2096"/>
                    <a:pt x="1907269" y="4286"/>
                    <a:pt x="1924985" y="6382"/>
                  </a:cubicBezTo>
                  <a:cubicBezTo>
                    <a:pt x="2166634" y="35338"/>
                    <a:pt x="2393425" y="108776"/>
                    <a:pt x="2603070" y="233077"/>
                  </a:cubicBezTo>
                  <a:cubicBezTo>
                    <a:pt x="2623263" y="245078"/>
                    <a:pt x="2636408" y="242983"/>
                    <a:pt x="2652505" y="226409"/>
                  </a:cubicBezTo>
                  <a:cubicBezTo>
                    <a:pt x="2699368" y="178022"/>
                    <a:pt x="2746993" y="130302"/>
                    <a:pt x="2795666" y="83820"/>
                  </a:cubicBezTo>
                  <a:cubicBezTo>
                    <a:pt x="2826241" y="54578"/>
                    <a:pt x="2863102" y="43720"/>
                    <a:pt x="2904346" y="59245"/>
                  </a:cubicBezTo>
                  <a:cubicBezTo>
                    <a:pt x="2945970" y="74962"/>
                    <a:pt x="2969497" y="105347"/>
                    <a:pt x="2973592" y="150114"/>
                  </a:cubicBezTo>
                  <a:cubicBezTo>
                    <a:pt x="2981879" y="240506"/>
                    <a:pt x="2990928" y="330899"/>
                    <a:pt x="2998072" y="421481"/>
                  </a:cubicBezTo>
                  <a:cubicBezTo>
                    <a:pt x="3000072" y="446532"/>
                    <a:pt x="3009692" y="456438"/>
                    <a:pt x="3034838" y="458343"/>
                  </a:cubicBezTo>
                  <a:cubicBezTo>
                    <a:pt x="3123135" y="465011"/>
                    <a:pt x="3211241" y="473869"/>
                    <a:pt x="3299538" y="481584"/>
                  </a:cubicBezTo>
                  <a:cubicBezTo>
                    <a:pt x="3347830" y="485775"/>
                    <a:pt x="3382120" y="508445"/>
                    <a:pt x="3398026" y="555308"/>
                  </a:cubicBezTo>
                  <a:cubicBezTo>
                    <a:pt x="3413838" y="601694"/>
                    <a:pt x="3395836" y="638556"/>
                    <a:pt x="3363641" y="670846"/>
                  </a:cubicBezTo>
                  <a:cubicBezTo>
                    <a:pt x="3320874" y="713804"/>
                    <a:pt x="3278869" y="757619"/>
                    <a:pt x="3234673" y="799052"/>
                  </a:cubicBezTo>
                  <a:cubicBezTo>
                    <a:pt x="3213718" y="818674"/>
                    <a:pt x="3211432" y="834009"/>
                    <a:pt x="3226386" y="859346"/>
                  </a:cubicBezTo>
                  <a:cubicBezTo>
                    <a:pt x="3309349" y="999268"/>
                    <a:pt x="3368975" y="1149001"/>
                    <a:pt x="3408980" y="1306639"/>
                  </a:cubicBezTo>
                  <a:cubicBezTo>
                    <a:pt x="3432221" y="1398175"/>
                    <a:pt x="3444604" y="1491425"/>
                    <a:pt x="3456319" y="1584865"/>
                  </a:cubicBezTo>
                  <a:cubicBezTo>
                    <a:pt x="3456319" y="1679258"/>
                    <a:pt x="3456319" y="1773650"/>
                    <a:pt x="3456319" y="1868043"/>
                  </a:cubicBezTo>
                  <a:cubicBezTo>
                    <a:pt x="3448414" y="1923479"/>
                    <a:pt x="3442223" y="1979295"/>
                    <a:pt x="3432317" y="2034445"/>
                  </a:cubicBezTo>
                  <a:cubicBezTo>
                    <a:pt x="3250389" y="3048000"/>
                    <a:pt x="2210164" y="3710464"/>
                    <a:pt x="1174510" y="3364897"/>
                  </a:cubicBezTo>
                  <a:cubicBezTo>
                    <a:pt x="375077" y="3098102"/>
                    <a:pt x="-108793" y="2291620"/>
                    <a:pt x="20938" y="1457801"/>
                  </a:cubicBezTo>
                  <a:cubicBezTo>
                    <a:pt x="123998" y="795147"/>
                    <a:pt x="603868" y="250508"/>
                    <a:pt x="1248329" y="63627"/>
                  </a:cubicBezTo>
                  <a:cubicBezTo>
                    <a:pt x="1357676" y="32004"/>
                    <a:pt x="1469309" y="14383"/>
                    <a:pt x="1581799" y="0"/>
                  </a:cubicBezTo>
                  <a:close/>
                  <a:moveTo>
                    <a:pt x="1718102" y="2881979"/>
                  </a:moveTo>
                  <a:cubicBezTo>
                    <a:pt x="1652380" y="2886075"/>
                    <a:pt x="1574465" y="2875121"/>
                    <a:pt x="1497313" y="2859596"/>
                  </a:cubicBezTo>
                  <a:cubicBezTo>
                    <a:pt x="837611" y="2727579"/>
                    <a:pt x="427750" y="2044827"/>
                    <a:pt x="620441" y="1399508"/>
                  </a:cubicBezTo>
                  <a:cubicBezTo>
                    <a:pt x="791891" y="825341"/>
                    <a:pt x="1361486" y="479108"/>
                    <a:pt x="1951274" y="590741"/>
                  </a:cubicBezTo>
                  <a:cubicBezTo>
                    <a:pt x="2078338" y="614744"/>
                    <a:pt x="2197305" y="660178"/>
                    <a:pt x="2309224" y="724853"/>
                  </a:cubicBezTo>
                  <a:cubicBezTo>
                    <a:pt x="2319415" y="730758"/>
                    <a:pt x="2330084" y="744474"/>
                    <a:pt x="2341894" y="737711"/>
                  </a:cubicBezTo>
                  <a:cubicBezTo>
                    <a:pt x="2354753" y="730282"/>
                    <a:pt x="2345228" y="715232"/>
                    <a:pt x="2344276" y="703612"/>
                  </a:cubicBezTo>
                  <a:cubicBezTo>
                    <a:pt x="2341609" y="670084"/>
                    <a:pt x="2338370" y="636556"/>
                    <a:pt x="2335608" y="602933"/>
                  </a:cubicBezTo>
                  <a:cubicBezTo>
                    <a:pt x="2332560" y="565976"/>
                    <a:pt x="2344561" y="534353"/>
                    <a:pt x="2370469" y="508064"/>
                  </a:cubicBezTo>
                  <a:cubicBezTo>
                    <a:pt x="2395711" y="482441"/>
                    <a:pt x="2421238" y="457105"/>
                    <a:pt x="2446669" y="431673"/>
                  </a:cubicBezTo>
                  <a:cubicBezTo>
                    <a:pt x="2476578" y="401669"/>
                    <a:pt x="2476673" y="401384"/>
                    <a:pt x="2439240" y="381762"/>
                  </a:cubicBezTo>
                  <a:cubicBezTo>
                    <a:pt x="2138536" y="224314"/>
                    <a:pt x="1819734" y="173165"/>
                    <a:pt x="1485502" y="226314"/>
                  </a:cubicBezTo>
                  <a:cubicBezTo>
                    <a:pt x="1160128" y="278035"/>
                    <a:pt x="879616" y="422624"/>
                    <a:pt x="649778" y="658273"/>
                  </a:cubicBezTo>
                  <a:cubicBezTo>
                    <a:pt x="338596" y="977360"/>
                    <a:pt x="193531" y="1361694"/>
                    <a:pt x="213628" y="1807845"/>
                  </a:cubicBezTo>
                  <a:cubicBezTo>
                    <a:pt x="222868" y="2013966"/>
                    <a:pt x="273160" y="2209705"/>
                    <a:pt x="364314" y="2394109"/>
                  </a:cubicBezTo>
                  <a:cubicBezTo>
                    <a:pt x="651683" y="2975515"/>
                    <a:pt x="1277571" y="3334798"/>
                    <a:pt x="1956513" y="3226975"/>
                  </a:cubicBezTo>
                  <a:cubicBezTo>
                    <a:pt x="2524584" y="3136773"/>
                    <a:pt x="2919109" y="2813304"/>
                    <a:pt x="3142661" y="2285333"/>
                  </a:cubicBezTo>
                  <a:cubicBezTo>
                    <a:pt x="3241721" y="2051399"/>
                    <a:pt x="3267725" y="1804511"/>
                    <a:pt x="3239435" y="1551908"/>
                  </a:cubicBezTo>
                  <a:cubicBezTo>
                    <a:pt x="3217909" y="1359789"/>
                    <a:pt x="3160854" y="1179005"/>
                    <a:pt x="3070367" y="1008412"/>
                  </a:cubicBezTo>
                  <a:cubicBezTo>
                    <a:pt x="3058841" y="986600"/>
                    <a:pt x="3049888" y="982599"/>
                    <a:pt x="3031885" y="1002030"/>
                  </a:cubicBezTo>
                  <a:cubicBezTo>
                    <a:pt x="3005216" y="1030891"/>
                    <a:pt x="2976545" y="1057847"/>
                    <a:pt x="2948637" y="1085564"/>
                  </a:cubicBezTo>
                  <a:cubicBezTo>
                    <a:pt x="2922443" y="1111663"/>
                    <a:pt x="2890820" y="1123664"/>
                    <a:pt x="2853863" y="1120712"/>
                  </a:cubicBezTo>
                  <a:cubicBezTo>
                    <a:pt x="2820335" y="1118045"/>
                    <a:pt x="2786807" y="1114806"/>
                    <a:pt x="2753184" y="1112044"/>
                  </a:cubicBezTo>
                  <a:cubicBezTo>
                    <a:pt x="2741468" y="1111091"/>
                    <a:pt x="2726419" y="1101757"/>
                    <a:pt x="2718799" y="1114044"/>
                  </a:cubicBezTo>
                  <a:cubicBezTo>
                    <a:pt x="2711465" y="1125855"/>
                    <a:pt x="2725371" y="1136523"/>
                    <a:pt x="2731181" y="1146620"/>
                  </a:cubicBezTo>
                  <a:cubicBezTo>
                    <a:pt x="2866055" y="1382459"/>
                    <a:pt x="2913871" y="1634966"/>
                    <a:pt x="2872627" y="1903190"/>
                  </a:cubicBezTo>
                  <a:cubicBezTo>
                    <a:pt x="2785950" y="2467166"/>
                    <a:pt x="2301699" y="2881789"/>
                    <a:pt x="1718102" y="2881979"/>
                  </a:cubicBezTo>
                  <a:close/>
                  <a:moveTo>
                    <a:pt x="1183464" y="1727454"/>
                  </a:moveTo>
                  <a:cubicBezTo>
                    <a:pt x="1183464" y="1704975"/>
                    <a:pt x="1180892" y="1682210"/>
                    <a:pt x="1183845" y="1660208"/>
                  </a:cubicBezTo>
                  <a:cubicBezTo>
                    <a:pt x="1238137" y="1261301"/>
                    <a:pt x="1664572" y="1053084"/>
                    <a:pt x="2012901" y="1255586"/>
                  </a:cubicBezTo>
                  <a:cubicBezTo>
                    <a:pt x="2032237" y="1266825"/>
                    <a:pt x="2043476" y="1265587"/>
                    <a:pt x="2058907" y="1249775"/>
                  </a:cubicBezTo>
                  <a:cubicBezTo>
                    <a:pt x="2138440" y="1168813"/>
                    <a:pt x="2218641" y="1088612"/>
                    <a:pt x="2299603" y="1009079"/>
                  </a:cubicBezTo>
                  <a:cubicBezTo>
                    <a:pt x="2317225" y="991743"/>
                    <a:pt x="2316367" y="982218"/>
                    <a:pt x="2296555" y="967835"/>
                  </a:cubicBezTo>
                  <a:cubicBezTo>
                    <a:pt x="2078338" y="809339"/>
                    <a:pt x="1835641" y="748665"/>
                    <a:pt x="1570179" y="793718"/>
                  </a:cubicBezTo>
                  <a:cubicBezTo>
                    <a:pt x="1070307" y="878491"/>
                    <a:pt x="720739" y="1347788"/>
                    <a:pt x="793320" y="1862042"/>
                  </a:cubicBezTo>
                  <a:cubicBezTo>
                    <a:pt x="869329" y="2400586"/>
                    <a:pt x="1398062" y="2768346"/>
                    <a:pt x="1931176" y="2651665"/>
                  </a:cubicBezTo>
                  <a:cubicBezTo>
                    <a:pt x="2376565" y="2554224"/>
                    <a:pt x="2707464" y="2139696"/>
                    <a:pt x="2673650" y="1662779"/>
                  </a:cubicBezTo>
                  <a:cubicBezTo>
                    <a:pt x="2660506" y="1478185"/>
                    <a:pt x="2598688" y="1313021"/>
                    <a:pt x="2491342" y="1163384"/>
                  </a:cubicBezTo>
                  <a:cubicBezTo>
                    <a:pt x="2473625" y="1138714"/>
                    <a:pt x="2463052" y="1140428"/>
                    <a:pt x="2443336" y="1160717"/>
                  </a:cubicBezTo>
                  <a:cubicBezTo>
                    <a:pt x="2366469" y="1239584"/>
                    <a:pt x="2288650" y="1317403"/>
                    <a:pt x="2209688" y="1394270"/>
                  </a:cubicBezTo>
                  <a:cubicBezTo>
                    <a:pt x="2190542" y="1412843"/>
                    <a:pt x="2190256" y="1426083"/>
                    <a:pt x="2203592" y="1448467"/>
                  </a:cubicBezTo>
                  <a:cubicBezTo>
                    <a:pt x="2271028" y="1561910"/>
                    <a:pt x="2293126" y="1684782"/>
                    <a:pt x="2272267" y="1814798"/>
                  </a:cubicBezTo>
                  <a:cubicBezTo>
                    <a:pt x="2226166" y="2101120"/>
                    <a:pt x="1971181" y="2297144"/>
                    <a:pt x="1676002" y="2274189"/>
                  </a:cubicBezTo>
                  <a:cubicBezTo>
                    <a:pt x="1401586" y="2252853"/>
                    <a:pt x="1181464" y="2009680"/>
                    <a:pt x="1183464" y="1727454"/>
                  </a:cubicBezTo>
                  <a:close/>
                  <a:moveTo>
                    <a:pt x="1734961" y="1385316"/>
                  </a:moveTo>
                  <a:cubicBezTo>
                    <a:pt x="1506361" y="1391126"/>
                    <a:pt x="1371297" y="1581912"/>
                    <a:pt x="1393300" y="1766316"/>
                  </a:cubicBezTo>
                  <a:cubicBezTo>
                    <a:pt x="1410445" y="1910715"/>
                    <a:pt x="1529412" y="2065973"/>
                    <a:pt x="1732390" y="2065973"/>
                  </a:cubicBezTo>
                  <a:cubicBezTo>
                    <a:pt x="1965466" y="2065877"/>
                    <a:pt x="2125582" y="1835849"/>
                    <a:pt x="2051287" y="1616107"/>
                  </a:cubicBezTo>
                  <a:cubicBezTo>
                    <a:pt x="2036428" y="1572197"/>
                    <a:pt x="2033570" y="1571530"/>
                    <a:pt x="2001376" y="1603724"/>
                  </a:cubicBezTo>
                  <a:cubicBezTo>
                    <a:pt x="1936225" y="1668875"/>
                    <a:pt x="1871550" y="1734407"/>
                    <a:pt x="1805637" y="1798796"/>
                  </a:cubicBezTo>
                  <a:cubicBezTo>
                    <a:pt x="1770585" y="1832991"/>
                    <a:pt x="1725151" y="1839659"/>
                    <a:pt x="1684384" y="1819847"/>
                  </a:cubicBezTo>
                  <a:cubicBezTo>
                    <a:pt x="1644760" y="1800701"/>
                    <a:pt x="1622852" y="1760506"/>
                    <a:pt x="1627138" y="1714405"/>
                  </a:cubicBezTo>
                  <a:cubicBezTo>
                    <a:pt x="1629805" y="1686020"/>
                    <a:pt x="1644188" y="1663922"/>
                    <a:pt x="1663810" y="1644396"/>
                  </a:cubicBezTo>
                  <a:cubicBezTo>
                    <a:pt x="1729913" y="1578578"/>
                    <a:pt x="1795350" y="1512189"/>
                    <a:pt x="1861930" y="1446943"/>
                  </a:cubicBezTo>
                  <a:cubicBezTo>
                    <a:pt x="1880599" y="1428655"/>
                    <a:pt x="1879551" y="1419416"/>
                    <a:pt x="1854595" y="1410081"/>
                  </a:cubicBezTo>
                  <a:cubicBezTo>
                    <a:pt x="1814971" y="1395222"/>
                    <a:pt x="1774109" y="1389317"/>
                    <a:pt x="1734961" y="1385316"/>
                  </a:cubicBezTo>
                  <a:close/>
                  <a:moveTo>
                    <a:pt x="3056174" y="672846"/>
                  </a:moveTo>
                  <a:cubicBezTo>
                    <a:pt x="2999215" y="667226"/>
                    <a:pt x="2944827" y="663131"/>
                    <a:pt x="2890725" y="656273"/>
                  </a:cubicBezTo>
                  <a:cubicBezTo>
                    <a:pt x="2840147" y="649796"/>
                    <a:pt x="2806715" y="616553"/>
                    <a:pt x="2800237" y="566547"/>
                  </a:cubicBezTo>
                  <a:cubicBezTo>
                    <a:pt x="2794142" y="519875"/>
                    <a:pt x="2791093" y="472916"/>
                    <a:pt x="2786617" y="426053"/>
                  </a:cubicBezTo>
                  <a:cubicBezTo>
                    <a:pt x="2785855" y="418529"/>
                    <a:pt x="2789569" y="408146"/>
                    <a:pt x="2782045" y="404241"/>
                  </a:cubicBezTo>
                  <a:cubicBezTo>
                    <a:pt x="2771662" y="398812"/>
                    <a:pt x="2766519" y="410432"/>
                    <a:pt x="2760709" y="416147"/>
                  </a:cubicBezTo>
                  <a:cubicBezTo>
                    <a:pt x="2696225" y="480155"/>
                    <a:pt x="2632026" y="544449"/>
                    <a:pt x="2567732" y="608648"/>
                  </a:cubicBezTo>
                  <a:cubicBezTo>
                    <a:pt x="2557064" y="619315"/>
                    <a:pt x="2549730" y="629984"/>
                    <a:pt x="2551254" y="646843"/>
                  </a:cubicBezTo>
                  <a:cubicBezTo>
                    <a:pt x="2557826" y="717137"/>
                    <a:pt x="2563446" y="787527"/>
                    <a:pt x="2568590" y="857917"/>
                  </a:cubicBezTo>
                  <a:cubicBezTo>
                    <a:pt x="2570113" y="879158"/>
                    <a:pt x="2580401" y="886682"/>
                    <a:pt x="2600593" y="888016"/>
                  </a:cubicBezTo>
                  <a:cubicBezTo>
                    <a:pt x="2668792" y="892588"/>
                    <a:pt x="2736896" y="898112"/>
                    <a:pt x="2805095" y="903732"/>
                  </a:cubicBezTo>
                  <a:cubicBezTo>
                    <a:pt x="2819002" y="904875"/>
                    <a:pt x="2831670" y="904780"/>
                    <a:pt x="2842433" y="894017"/>
                  </a:cubicBezTo>
                  <a:cubicBezTo>
                    <a:pt x="2911299" y="824865"/>
                    <a:pt x="2980355" y="755904"/>
                    <a:pt x="3049126" y="686657"/>
                  </a:cubicBezTo>
                  <a:cubicBezTo>
                    <a:pt x="3051888" y="683800"/>
                    <a:pt x="3052936" y="679323"/>
                    <a:pt x="3056174" y="672846"/>
                  </a:cubicBezTo>
                  <a:close/>
                </a:path>
              </a:pathLst>
            </a:custGeom>
            <a:solidFill>
              <a:schemeClr val="accent4"/>
            </a:solidFill>
            <a:ln w="9525" cap="flat">
              <a:noFill/>
              <a:prstDash val="solid"/>
              <a:miter/>
            </a:ln>
          </p:spPr>
          <p:txBody>
            <a:bodyPr rtlCol="0" anchor="ctr"/>
            <a:lstStyle/>
            <a:p>
              <a:endParaRPr lang="en-US"/>
            </a:p>
          </p:txBody>
        </p:sp>
        <p:sp>
          <p:nvSpPr>
            <p:cNvPr id="36" name="TextBox 35">
              <a:extLst>
                <a:ext uri="{FF2B5EF4-FFF2-40B4-BE49-F238E27FC236}">
                  <a16:creationId xmlns:a16="http://schemas.microsoft.com/office/drawing/2014/main" id="{53850F34-E9C4-477C-A4F2-DEE24EDCA9A0}"/>
                </a:ext>
              </a:extLst>
            </p:cNvPr>
            <p:cNvSpPr txBox="1"/>
            <p:nvPr/>
          </p:nvSpPr>
          <p:spPr>
            <a:xfrm>
              <a:off x="7408858" y="1345852"/>
              <a:ext cx="3246442" cy="338554"/>
            </a:xfrm>
            <a:prstGeom prst="rect">
              <a:avLst/>
            </a:prstGeom>
            <a:noFill/>
          </p:spPr>
          <p:txBody>
            <a:bodyPr wrap="square" lIns="274320" rIns="274320" rtlCol="0">
              <a:spAutoFit/>
            </a:bodyPr>
            <a:lstStyle/>
            <a:p>
              <a:r>
                <a:rPr lang="en-US" sz="1600" b="1" dirty="0">
                  <a:solidFill>
                    <a:schemeClr val="accent4">
                      <a:lumMod val="50000"/>
                    </a:schemeClr>
                  </a:solidFill>
                </a:rPr>
                <a:t>Key Goals of the Project</a:t>
              </a:r>
            </a:p>
          </p:txBody>
        </p:sp>
      </p:grpSp>
    </p:spTree>
    <p:extLst>
      <p:ext uri="{BB962C8B-B14F-4D97-AF65-F5344CB8AC3E}">
        <p14:creationId xmlns:p14="http://schemas.microsoft.com/office/powerpoint/2010/main" val="110600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D86BDF-439D-6EC0-9B3C-51140B1B0AC5}"/>
              </a:ext>
            </a:extLst>
          </p:cNvPr>
          <p:cNvSpPr/>
          <p:nvPr/>
        </p:nvSpPr>
        <p:spPr>
          <a:xfrm>
            <a:off x="7022176" y="2512592"/>
            <a:ext cx="4176310" cy="123470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8AF73496-4A8F-42AF-8A9D-AB10A3FAAA79}"/>
              </a:ext>
            </a:extLst>
          </p:cNvPr>
          <p:cNvSpPr txBox="1"/>
          <p:nvPr/>
        </p:nvSpPr>
        <p:spPr>
          <a:xfrm>
            <a:off x="2219325" y="575806"/>
            <a:ext cx="7753350" cy="1015663"/>
          </a:xfrm>
          <a:prstGeom prst="rect">
            <a:avLst/>
          </a:prstGeom>
          <a:noFill/>
        </p:spPr>
        <p:txBody>
          <a:bodyPr wrap="square" rtlCol="0">
            <a:spAutoFit/>
          </a:bodyPr>
          <a:lstStyle/>
          <a:p>
            <a:pPr algn="ctr"/>
            <a:r>
              <a:rPr lang="en-US" sz="3000" b="1" dirty="0">
                <a:solidFill>
                  <a:schemeClr val="accent2"/>
                </a:solidFill>
              </a:rPr>
              <a:t>Key Individuals Involved at </a:t>
            </a:r>
            <a:br>
              <a:rPr lang="en-US" sz="3000" b="1" dirty="0">
                <a:solidFill>
                  <a:schemeClr val="accent2"/>
                </a:solidFill>
              </a:rPr>
            </a:br>
            <a:r>
              <a:rPr lang="en-US" sz="3000" b="1" dirty="0">
                <a:solidFill>
                  <a:schemeClr val="accent2"/>
                </a:solidFill>
              </a:rPr>
              <a:t>[Company Name]</a:t>
            </a:r>
          </a:p>
        </p:txBody>
      </p:sp>
      <p:sp>
        <p:nvSpPr>
          <p:cNvPr id="36" name="Rectangle 35">
            <a:extLst>
              <a:ext uri="{FF2B5EF4-FFF2-40B4-BE49-F238E27FC236}">
                <a16:creationId xmlns:a16="http://schemas.microsoft.com/office/drawing/2014/main" id="{7E8BB9E9-6C5E-428E-B76B-F56DF25AC106}"/>
              </a:ext>
            </a:extLst>
          </p:cNvPr>
          <p:cNvSpPr/>
          <p:nvPr/>
        </p:nvSpPr>
        <p:spPr>
          <a:xfrm>
            <a:off x="7020927" y="1799154"/>
            <a:ext cx="4178808" cy="1948140"/>
          </a:xfrm>
          <a:prstGeom prst="rect">
            <a:avLst/>
          </a:prstGeom>
          <a:noFill/>
          <a:ln w="3175">
            <a:solidFill>
              <a:srgbClr val="378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9C8DD2B-5B10-488A-8107-F8B0829E6BD1}"/>
              </a:ext>
            </a:extLst>
          </p:cNvPr>
          <p:cNvSpPr/>
          <p:nvPr/>
        </p:nvSpPr>
        <p:spPr>
          <a:xfrm>
            <a:off x="983539" y="2512592"/>
            <a:ext cx="4176310" cy="1234702"/>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A3C4425-35AD-4F21-A620-71FB2FF0336D}"/>
              </a:ext>
            </a:extLst>
          </p:cNvPr>
          <p:cNvSpPr txBox="1"/>
          <p:nvPr/>
        </p:nvSpPr>
        <p:spPr>
          <a:xfrm>
            <a:off x="1271532" y="1921343"/>
            <a:ext cx="673582" cy="509370"/>
          </a:xfrm>
          <a:prstGeom prst="rect">
            <a:avLst/>
          </a:prstGeom>
          <a:noFill/>
        </p:spPr>
        <p:txBody>
          <a:bodyPr wrap="none" rtlCol="0">
            <a:spAutoFit/>
          </a:bodyPr>
          <a:lstStyle/>
          <a:p>
            <a:pPr>
              <a:lnSpc>
                <a:spcPts val="1700"/>
              </a:lnSpc>
            </a:pPr>
            <a:r>
              <a:rPr lang="en-US" sz="1400" b="1" dirty="0">
                <a:solidFill>
                  <a:schemeClr val="accent2"/>
                </a:solidFill>
              </a:rPr>
              <a:t>Name</a:t>
            </a:r>
          </a:p>
          <a:p>
            <a:pPr>
              <a:lnSpc>
                <a:spcPts val="1700"/>
              </a:lnSpc>
            </a:pPr>
            <a:r>
              <a:rPr lang="en-US" sz="1000" dirty="0"/>
              <a:t>Title </a:t>
            </a:r>
          </a:p>
        </p:txBody>
      </p:sp>
      <p:sp>
        <p:nvSpPr>
          <p:cNvPr id="28" name="TextBox 27">
            <a:extLst>
              <a:ext uri="{FF2B5EF4-FFF2-40B4-BE49-F238E27FC236}">
                <a16:creationId xmlns:a16="http://schemas.microsoft.com/office/drawing/2014/main" id="{013055F9-263D-4C74-828B-2048FE5ECC01}"/>
              </a:ext>
            </a:extLst>
          </p:cNvPr>
          <p:cNvSpPr txBox="1"/>
          <p:nvPr/>
        </p:nvSpPr>
        <p:spPr>
          <a:xfrm>
            <a:off x="1271532" y="2569596"/>
            <a:ext cx="2403175" cy="652999"/>
          </a:xfrm>
          <a:prstGeom prst="rect">
            <a:avLst/>
          </a:prstGeom>
          <a:noFill/>
        </p:spPr>
        <p:txBody>
          <a:bodyPr wrap="square" rtlCol="0">
            <a:spAutoFit/>
          </a:bodyPr>
          <a:lstStyle/>
          <a:p>
            <a:pPr>
              <a:lnSpc>
                <a:spcPts val="1500"/>
              </a:lnSpc>
            </a:pPr>
            <a:r>
              <a:rPr lang="en-US" sz="1000" dirty="0">
                <a:solidFill>
                  <a:srgbClr val="0973EA"/>
                </a:solidFill>
              </a:rPr>
              <a:t>Tel: (xxx) xxx-xxx</a:t>
            </a:r>
          </a:p>
          <a:p>
            <a:pPr>
              <a:lnSpc>
                <a:spcPts val="1500"/>
              </a:lnSpc>
            </a:pPr>
            <a:r>
              <a:rPr lang="en-US" sz="1000" dirty="0">
                <a:solidFill>
                  <a:srgbClr val="0973EA"/>
                </a:solidFill>
              </a:rPr>
              <a:t>Email: xxx</a:t>
            </a:r>
          </a:p>
          <a:p>
            <a:pPr>
              <a:lnSpc>
                <a:spcPts val="1500"/>
              </a:lnSpc>
            </a:pPr>
            <a:r>
              <a:rPr lang="en-US" sz="1000" dirty="0"/>
              <a:t>Explain the role in this RFP</a:t>
            </a:r>
          </a:p>
        </p:txBody>
      </p:sp>
      <p:sp>
        <p:nvSpPr>
          <p:cNvPr id="4" name="Rectangle 3">
            <a:extLst>
              <a:ext uri="{FF2B5EF4-FFF2-40B4-BE49-F238E27FC236}">
                <a16:creationId xmlns:a16="http://schemas.microsoft.com/office/drawing/2014/main" id="{644E34FE-6614-4A99-BB6A-2AFBC1AD63B2}"/>
              </a:ext>
            </a:extLst>
          </p:cNvPr>
          <p:cNvSpPr/>
          <p:nvPr/>
        </p:nvSpPr>
        <p:spPr>
          <a:xfrm>
            <a:off x="983539" y="1799154"/>
            <a:ext cx="4176310" cy="1948140"/>
          </a:xfrm>
          <a:prstGeom prst="rect">
            <a:avLst/>
          </a:prstGeom>
          <a:noFill/>
          <a:ln w="3175">
            <a:solidFill>
              <a:srgbClr val="378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84778A-DBA1-1233-A7EF-4F1B51D3CC79}"/>
              </a:ext>
            </a:extLst>
          </p:cNvPr>
          <p:cNvSpPr txBox="1"/>
          <p:nvPr/>
        </p:nvSpPr>
        <p:spPr>
          <a:xfrm>
            <a:off x="7453257" y="1921343"/>
            <a:ext cx="673582" cy="509370"/>
          </a:xfrm>
          <a:prstGeom prst="rect">
            <a:avLst/>
          </a:prstGeom>
          <a:noFill/>
        </p:spPr>
        <p:txBody>
          <a:bodyPr wrap="none" rtlCol="0">
            <a:spAutoFit/>
          </a:bodyPr>
          <a:lstStyle/>
          <a:p>
            <a:pPr>
              <a:lnSpc>
                <a:spcPts val="1700"/>
              </a:lnSpc>
            </a:pPr>
            <a:r>
              <a:rPr lang="en-US" sz="1400" b="1" dirty="0">
                <a:solidFill>
                  <a:schemeClr val="accent2"/>
                </a:solidFill>
              </a:rPr>
              <a:t>Name</a:t>
            </a:r>
          </a:p>
          <a:p>
            <a:pPr>
              <a:lnSpc>
                <a:spcPts val="1700"/>
              </a:lnSpc>
            </a:pPr>
            <a:r>
              <a:rPr lang="en-US" sz="1000" dirty="0"/>
              <a:t>Title </a:t>
            </a:r>
          </a:p>
        </p:txBody>
      </p:sp>
      <p:sp>
        <p:nvSpPr>
          <p:cNvPr id="5" name="TextBox 4">
            <a:extLst>
              <a:ext uri="{FF2B5EF4-FFF2-40B4-BE49-F238E27FC236}">
                <a16:creationId xmlns:a16="http://schemas.microsoft.com/office/drawing/2014/main" id="{905E20D5-1EC2-FAE2-5BE0-6451960C0E63}"/>
              </a:ext>
            </a:extLst>
          </p:cNvPr>
          <p:cNvSpPr txBox="1"/>
          <p:nvPr/>
        </p:nvSpPr>
        <p:spPr>
          <a:xfrm>
            <a:off x="7453257" y="2569596"/>
            <a:ext cx="2403175" cy="652999"/>
          </a:xfrm>
          <a:prstGeom prst="rect">
            <a:avLst/>
          </a:prstGeom>
          <a:noFill/>
        </p:spPr>
        <p:txBody>
          <a:bodyPr wrap="square" rtlCol="0">
            <a:spAutoFit/>
          </a:bodyPr>
          <a:lstStyle/>
          <a:p>
            <a:pPr>
              <a:lnSpc>
                <a:spcPts val="1500"/>
              </a:lnSpc>
            </a:pPr>
            <a:r>
              <a:rPr lang="en-US" sz="1000" dirty="0">
                <a:solidFill>
                  <a:srgbClr val="0973EA"/>
                </a:solidFill>
              </a:rPr>
              <a:t>Tel: (xxx) xxx-xxx</a:t>
            </a:r>
          </a:p>
          <a:p>
            <a:pPr>
              <a:lnSpc>
                <a:spcPts val="1500"/>
              </a:lnSpc>
            </a:pPr>
            <a:r>
              <a:rPr lang="en-US" sz="1000" dirty="0">
                <a:solidFill>
                  <a:srgbClr val="0973EA"/>
                </a:solidFill>
              </a:rPr>
              <a:t>Email: xxx</a:t>
            </a:r>
          </a:p>
          <a:p>
            <a:pPr>
              <a:lnSpc>
                <a:spcPts val="1500"/>
              </a:lnSpc>
            </a:pPr>
            <a:r>
              <a:rPr lang="en-US" sz="1000" dirty="0"/>
              <a:t>Explain the role in this RFP</a:t>
            </a:r>
          </a:p>
        </p:txBody>
      </p:sp>
      <p:sp>
        <p:nvSpPr>
          <p:cNvPr id="6" name="Rectangle 5">
            <a:extLst>
              <a:ext uri="{FF2B5EF4-FFF2-40B4-BE49-F238E27FC236}">
                <a16:creationId xmlns:a16="http://schemas.microsoft.com/office/drawing/2014/main" id="{05DD116F-73C8-7628-5015-8648F364320F}"/>
              </a:ext>
            </a:extLst>
          </p:cNvPr>
          <p:cNvSpPr/>
          <p:nvPr/>
        </p:nvSpPr>
        <p:spPr>
          <a:xfrm>
            <a:off x="7041226" y="4798592"/>
            <a:ext cx="4176310" cy="123470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074763-E0C8-5AA6-2C01-63DDFA364278}"/>
              </a:ext>
            </a:extLst>
          </p:cNvPr>
          <p:cNvSpPr/>
          <p:nvPr/>
        </p:nvSpPr>
        <p:spPr>
          <a:xfrm>
            <a:off x="7039977" y="4085154"/>
            <a:ext cx="4178808" cy="1948140"/>
          </a:xfrm>
          <a:prstGeom prst="rect">
            <a:avLst/>
          </a:prstGeom>
          <a:noFill/>
          <a:ln w="3175">
            <a:solidFill>
              <a:srgbClr val="378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75953C-93A7-F69A-CDC9-81CBAB08A999}"/>
              </a:ext>
            </a:extLst>
          </p:cNvPr>
          <p:cNvSpPr/>
          <p:nvPr/>
        </p:nvSpPr>
        <p:spPr>
          <a:xfrm>
            <a:off x="1002589" y="4798592"/>
            <a:ext cx="4176310" cy="1234702"/>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DD0285F-A361-8A42-7DD7-31CD8C20F6F3}"/>
              </a:ext>
            </a:extLst>
          </p:cNvPr>
          <p:cNvSpPr txBox="1"/>
          <p:nvPr/>
        </p:nvSpPr>
        <p:spPr>
          <a:xfrm>
            <a:off x="1290582" y="4207343"/>
            <a:ext cx="673582" cy="509370"/>
          </a:xfrm>
          <a:prstGeom prst="rect">
            <a:avLst/>
          </a:prstGeom>
          <a:noFill/>
        </p:spPr>
        <p:txBody>
          <a:bodyPr wrap="none" rtlCol="0">
            <a:spAutoFit/>
          </a:bodyPr>
          <a:lstStyle/>
          <a:p>
            <a:pPr>
              <a:lnSpc>
                <a:spcPts val="1700"/>
              </a:lnSpc>
            </a:pPr>
            <a:r>
              <a:rPr lang="en-US" sz="1400" b="1" dirty="0">
                <a:solidFill>
                  <a:schemeClr val="accent2"/>
                </a:solidFill>
              </a:rPr>
              <a:t>Name</a:t>
            </a:r>
          </a:p>
          <a:p>
            <a:pPr>
              <a:lnSpc>
                <a:spcPts val="1700"/>
              </a:lnSpc>
            </a:pPr>
            <a:r>
              <a:rPr lang="en-US" sz="1000" dirty="0"/>
              <a:t>Title </a:t>
            </a:r>
          </a:p>
        </p:txBody>
      </p:sp>
      <p:sp>
        <p:nvSpPr>
          <p:cNvPr id="19" name="TextBox 18">
            <a:extLst>
              <a:ext uri="{FF2B5EF4-FFF2-40B4-BE49-F238E27FC236}">
                <a16:creationId xmlns:a16="http://schemas.microsoft.com/office/drawing/2014/main" id="{982575FF-E99E-07AE-8487-51A820401A81}"/>
              </a:ext>
            </a:extLst>
          </p:cNvPr>
          <p:cNvSpPr txBox="1"/>
          <p:nvPr/>
        </p:nvSpPr>
        <p:spPr>
          <a:xfrm>
            <a:off x="1290582" y="4855596"/>
            <a:ext cx="2403175" cy="652999"/>
          </a:xfrm>
          <a:prstGeom prst="rect">
            <a:avLst/>
          </a:prstGeom>
          <a:noFill/>
        </p:spPr>
        <p:txBody>
          <a:bodyPr wrap="square" rtlCol="0">
            <a:spAutoFit/>
          </a:bodyPr>
          <a:lstStyle/>
          <a:p>
            <a:pPr>
              <a:lnSpc>
                <a:spcPts val="1500"/>
              </a:lnSpc>
            </a:pPr>
            <a:r>
              <a:rPr lang="en-US" sz="1000" dirty="0">
                <a:solidFill>
                  <a:srgbClr val="0973EA"/>
                </a:solidFill>
              </a:rPr>
              <a:t>Tel: (xxx) xxx-xxx</a:t>
            </a:r>
          </a:p>
          <a:p>
            <a:pPr>
              <a:lnSpc>
                <a:spcPts val="1500"/>
              </a:lnSpc>
            </a:pPr>
            <a:r>
              <a:rPr lang="en-US" sz="1000" dirty="0">
                <a:solidFill>
                  <a:srgbClr val="0973EA"/>
                </a:solidFill>
              </a:rPr>
              <a:t>Email: xxx</a:t>
            </a:r>
          </a:p>
          <a:p>
            <a:pPr>
              <a:lnSpc>
                <a:spcPts val="1500"/>
              </a:lnSpc>
            </a:pPr>
            <a:r>
              <a:rPr lang="en-US" sz="1000" dirty="0"/>
              <a:t>Explain the role in this RFP</a:t>
            </a:r>
          </a:p>
        </p:txBody>
      </p:sp>
      <p:sp>
        <p:nvSpPr>
          <p:cNvPr id="20" name="Rectangle 19">
            <a:extLst>
              <a:ext uri="{FF2B5EF4-FFF2-40B4-BE49-F238E27FC236}">
                <a16:creationId xmlns:a16="http://schemas.microsoft.com/office/drawing/2014/main" id="{2BCE0364-58E5-DBCD-5916-EA79A5B20A30}"/>
              </a:ext>
            </a:extLst>
          </p:cNvPr>
          <p:cNvSpPr/>
          <p:nvPr/>
        </p:nvSpPr>
        <p:spPr>
          <a:xfrm>
            <a:off x="1002589" y="4085154"/>
            <a:ext cx="4176310" cy="1948140"/>
          </a:xfrm>
          <a:prstGeom prst="rect">
            <a:avLst/>
          </a:prstGeom>
          <a:noFill/>
          <a:ln w="3175">
            <a:solidFill>
              <a:srgbClr val="378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8F7CE2F-47C0-F20B-50BE-25A02E47F6CE}"/>
              </a:ext>
            </a:extLst>
          </p:cNvPr>
          <p:cNvSpPr txBox="1"/>
          <p:nvPr/>
        </p:nvSpPr>
        <p:spPr>
          <a:xfrm>
            <a:off x="7472307" y="4207343"/>
            <a:ext cx="673582" cy="509370"/>
          </a:xfrm>
          <a:prstGeom prst="rect">
            <a:avLst/>
          </a:prstGeom>
          <a:noFill/>
        </p:spPr>
        <p:txBody>
          <a:bodyPr wrap="none" rtlCol="0">
            <a:spAutoFit/>
          </a:bodyPr>
          <a:lstStyle/>
          <a:p>
            <a:pPr>
              <a:lnSpc>
                <a:spcPts val="1700"/>
              </a:lnSpc>
            </a:pPr>
            <a:r>
              <a:rPr lang="en-US" sz="1400" b="1" dirty="0">
                <a:solidFill>
                  <a:schemeClr val="accent2"/>
                </a:solidFill>
              </a:rPr>
              <a:t>Name</a:t>
            </a:r>
          </a:p>
          <a:p>
            <a:pPr>
              <a:lnSpc>
                <a:spcPts val="1700"/>
              </a:lnSpc>
            </a:pPr>
            <a:r>
              <a:rPr lang="en-US" sz="1000" dirty="0"/>
              <a:t>Title </a:t>
            </a:r>
          </a:p>
        </p:txBody>
      </p:sp>
      <p:sp>
        <p:nvSpPr>
          <p:cNvPr id="23" name="TextBox 22">
            <a:extLst>
              <a:ext uri="{FF2B5EF4-FFF2-40B4-BE49-F238E27FC236}">
                <a16:creationId xmlns:a16="http://schemas.microsoft.com/office/drawing/2014/main" id="{A21D3A0C-9952-E96B-BA3D-E63BE80BDB4D}"/>
              </a:ext>
            </a:extLst>
          </p:cNvPr>
          <p:cNvSpPr txBox="1"/>
          <p:nvPr/>
        </p:nvSpPr>
        <p:spPr>
          <a:xfrm>
            <a:off x="7472307" y="4855596"/>
            <a:ext cx="2403175" cy="652999"/>
          </a:xfrm>
          <a:prstGeom prst="rect">
            <a:avLst/>
          </a:prstGeom>
          <a:noFill/>
        </p:spPr>
        <p:txBody>
          <a:bodyPr wrap="square" rtlCol="0">
            <a:spAutoFit/>
          </a:bodyPr>
          <a:lstStyle/>
          <a:p>
            <a:pPr>
              <a:lnSpc>
                <a:spcPts val="1500"/>
              </a:lnSpc>
            </a:pPr>
            <a:r>
              <a:rPr lang="en-US" sz="1000" dirty="0">
                <a:solidFill>
                  <a:srgbClr val="0973EA"/>
                </a:solidFill>
              </a:rPr>
              <a:t>Tel: (xxx) xxx-xxx</a:t>
            </a:r>
          </a:p>
          <a:p>
            <a:pPr>
              <a:lnSpc>
                <a:spcPts val="1500"/>
              </a:lnSpc>
            </a:pPr>
            <a:r>
              <a:rPr lang="en-US" sz="1000" dirty="0">
                <a:solidFill>
                  <a:srgbClr val="0973EA"/>
                </a:solidFill>
              </a:rPr>
              <a:t>Email: xxx</a:t>
            </a:r>
          </a:p>
          <a:p>
            <a:pPr>
              <a:lnSpc>
                <a:spcPts val="1500"/>
              </a:lnSpc>
            </a:pPr>
            <a:r>
              <a:rPr lang="en-US" sz="1000" dirty="0"/>
              <a:t>Explain the role in this RFP</a:t>
            </a:r>
          </a:p>
        </p:txBody>
      </p:sp>
    </p:spTree>
    <p:extLst>
      <p:ext uri="{BB962C8B-B14F-4D97-AF65-F5344CB8AC3E}">
        <p14:creationId xmlns:p14="http://schemas.microsoft.com/office/powerpoint/2010/main" val="236165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C28786-1CCA-6BB4-B216-4744B85888A4}"/>
              </a:ext>
            </a:extLst>
          </p:cNvPr>
          <p:cNvSpPr/>
          <p:nvPr/>
        </p:nvSpPr>
        <p:spPr>
          <a:xfrm>
            <a:off x="7828425" y="1396776"/>
            <a:ext cx="3441700" cy="2247900"/>
          </a:xfrm>
          <a:prstGeom prst="rect">
            <a:avLst/>
          </a:prstGeom>
          <a:gradFill flip="none" rotWithShape="1">
            <a:gsLst>
              <a:gs pos="2000">
                <a:schemeClr val="accent2"/>
              </a:gs>
              <a:gs pos="50000">
                <a:srgbClr val="39A7E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4C96EA-82BC-2CB0-41F9-0B51D9696068}"/>
              </a:ext>
            </a:extLst>
          </p:cNvPr>
          <p:cNvSpPr/>
          <p:nvPr/>
        </p:nvSpPr>
        <p:spPr>
          <a:xfrm>
            <a:off x="933450" y="1398270"/>
            <a:ext cx="3441700" cy="2247900"/>
          </a:xfrm>
          <a:prstGeom prst="rect">
            <a:avLst/>
          </a:prstGeom>
          <a:gradFill flip="none" rotWithShape="1">
            <a:gsLst>
              <a:gs pos="2000">
                <a:schemeClr val="accent2"/>
              </a:gs>
              <a:gs pos="50000">
                <a:srgbClr val="39A7E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650F88-BCB7-4873-9C28-CD8C9289FB7B}"/>
              </a:ext>
            </a:extLst>
          </p:cNvPr>
          <p:cNvSpPr/>
          <p:nvPr/>
        </p:nvSpPr>
        <p:spPr>
          <a:xfrm>
            <a:off x="7816850" y="1398270"/>
            <a:ext cx="3441700" cy="2247900"/>
          </a:xfrm>
          <a:prstGeom prst="rect">
            <a:avLst/>
          </a:prstGeom>
          <a:noFill/>
          <a:ln w="6350">
            <a:solidFill>
              <a:srgbClr val="378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3AA7EA5-6E7F-4364-8936-E805D034C4C0}"/>
              </a:ext>
            </a:extLst>
          </p:cNvPr>
          <p:cNvSpPr/>
          <p:nvPr/>
        </p:nvSpPr>
        <p:spPr>
          <a:xfrm>
            <a:off x="933450" y="3646170"/>
            <a:ext cx="3441700" cy="2247900"/>
          </a:xfrm>
          <a:prstGeom prst="rect">
            <a:avLst/>
          </a:prstGeom>
          <a:noFill/>
          <a:ln w="6350">
            <a:solidFill>
              <a:srgbClr val="378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3616AB-F988-4C0E-B9E6-C54898720F14}"/>
              </a:ext>
            </a:extLst>
          </p:cNvPr>
          <p:cNvSpPr/>
          <p:nvPr/>
        </p:nvSpPr>
        <p:spPr>
          <a:xfrm>
            <a:off x="4375150" y="3646170"/>
            <a:ext cx="3441700" cy="2247900"/>
          </a:xfrm>
          <a:prstGeom prst="rect">
            <a:avLst/>
          </a:prstGeom>
          <a:noFill/>
          <a:ln w="6350">
            <a:solidFill>
              <a:srgbClr val="378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2A2D12-9E9D-4A2F-9B84-74D4359578CE}"/>
              </a:ext>
            </a:extLst>
          </p:cNvPr>
          <p:cNvSpPr/>
          <p:nvPr/>
        </p:nvSpPr>
        <p:spPr>
          <a:xfrm>
            <a:off x="7816850" y="3646170"/>
            <a:ext cx="3441700" cy="2247900"/>
          </a:xfrm>
          <a:prstGeom prst="rect">
            <a:avLst/>
          </a:prstGeom>
          <a:noFill/>
          <a:ln w="6350">
            <a:solidFill>
              <a:srgbClr val="378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26BCFE-CCEC-42A8-8C96-79871D17C9B5}"/>
              </a:ext>
            </a:extLst>
          </p:cNvPr>
          <p:cNvSpPr txBox="1"/>
          <p:nvPr/>
        </p:nvSpPr>
        <p:spPr>
          <a:xfrm>
            <a:off x="2450592" y="575806"/>
            <a:ext cx="7333488" cy="553998"/>
          </a:xfrm>
          <a:prstGeom prst="rect">
            <a:avLst/>
          </a:prstGeom>
          <a:noFill/>
        </p:spPr>
        <p:txBody>
          <a:bodyPr wrap="square" rtlCol="0">
            <a:spAutoFit/>
          </a:bodyPr>
          <a:lstStyle/>
          <a:p>
            <a:pPr algn="ctr"/>
            <a:r>
              <a:rPr lang="en-US" sz="3000" b="1" dirty="0">
                <a:solidFill>
                  <a:schemeClr val="accent2"/>
                </a:solidFill>
              </a:rPr>
              <a:t>High Level Project Budget Ranges</a:t>
            </a:r>
          </a:p>
        </p:txBody>
      </p:sp>
      <p:sp>
        <p:nvSpPr>
          <p:cNvPr id="5" name="Rectangle 4">
            <a:extLst>
              <a:ext uri="{FF2B5EF4-FFF2-40B4-BE49-F238E27FC236}">
                <a16:creationId xmlns:a16="http://schemas.microsoft.com/office/drawing/2014/main" id="{9232D2A3-E0D4-4B08-AE6C-9BD78DB1A30D}"/>
              </a:ext>
            </a:extLst>
          </p:cNvPr>
          <p:cNvSpPr/>
          <p:nvPr/>
        </p:nvSpPr>
        <p:spPr>
          <a:xfrm>
            <a:off x="4375150" y="1398270"/>
            <a:ext cx="3441700" cy="2247900"/>
          </a:xfrm>
          <a:prstGeom prst="rect">
            <a:avLst/>
          </a:prstGeom>
          <a:noFill/>
          <a:ln w="6350">
            <a:solidFill>
              <a:srgbClr val="378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276527-9413-4F51-A722-B0CB3DB0AFE8}"/>
              </a:ext>
            </a:extLst>
          </p:cNvPr>
          <p:cNvSpPr/>
          <p:nvPr/>
        </p:nvSpPr>
        <p:spPr>
          <a:xfrm>
            <a:off x="933450" y="1398270"/>
            <a:ext cx="3441700" cy="2247900"/>
          </a:xfrm>
          <a:prstGeom prst="rect">
            <a:avLst/>
          </a:prstGeom>
          <a:noFill/>
          <a:ln w="6350">
            <a:solidFill>
              <a:srgbClr val="378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CF33F79-C0F8-4A54-BB7F-47237330E498}"/>
              </a:ext>
            </a:extLst>
          </p:cNvPr>
          <p:cNvSpPr txBox="1"/>
          <p:nvPr/>
        </p:nvSpPr>
        <p:spPr>
          <a:xfrm>
            <a:off x="1541654" y="2219353"/>
            <a:ext cx="2225289" cy="477054"/>
          </a:xfrm>
          <a:prstGeom prst="rect">
            <a:avLst/>
          </a:prstGeom>
          <a:noFill/>
        </p:spPr>
        <p:txBody>
          <a:bodyPr wrap="none" rtlCol="0">
            <a:spAutoFit/>
          </a:bodyPr>
          <a:lstStyle/>
          <a:p>
            <a:pPr algn="ctr"/>
            <a:r>
              <a:rPr lang="en-US" sz="2500" b="1" dirty="0">
                <a:solidFill>
                  <a:schemeClr val="bg1"/>
                </a:solidFill>
              </a:rPr>
              <a:t>Tech Licenses</a:t>
            </a:r>
          </a:p>
        </p:txBody>
      </p:sp>
      <p:sp>
        <p:nvSpPr>
          <p:cNvPr id="16" name="TextBox 15">
            <a:extLst>
              <a:ext uri="{FF2B5EF4-FFF2-40B4-BE49-F238E27FC236}">
                <a16:creationId xmlns:a16="http://schemas.microsoft.com/office/drawing/2014/main" id="{B0BECC91-303F-462A-AA14-EE27670787BF}"/>
              </a:ext>
            </a:extLst>
          </p:cNvPr>
          <p:cNvSpPr txBox="1"/>
          <p:nvPr/>
        </p:nvSpPr>
        <p:spPr>
          <a:xfrm>
            <a:off x="1009307" y="2630274"/>
            <a:ext cx="3290004" cy="492443"/>
          </a:xfrm>
          <a:prstGeom prst="rect">
            <a:avLst/>
          </a:prstGeom>
          <a:noFill/>
        </p:spPr>
        <p:txBody>
          <a:bodyPr wrap="none" rtlCol="0">
            <a:spAutoFit/>
          </a:bodyPr>
          <a:lstStyle/>
          <a:p>
            <a:pPr algn="ctr"/>
            <a:r>
              <a:rPr lang="en-US" sz="1300" dirty="0">
                <a:solidFill>
                  <a:srgbClr val="06223B"/>
                </a:solidFill>
              </a:rPr>
              <a:t>Here you can include the range of budget</a:t>
            </a:r>
          </a:p>
          <a:p>
            <a:pPr algn="ctr"/>
            <a:r>
              <a:rPr lang="en-US" sz="1300" dirty="0">
                <a:solidFill>
                  <a:srgbClr val="06223B"/>
                </a:solidFill>
              </a:rPr>
              <a:t>your organization has allocated to  software</a:t>
            </a:r>
          </a:p>
        </p:txBody>
      </p:sp>
      <p:sp>
        <p:nvSpPr>
          <p:cNvPr id="20" name="TextBox 19">
            <a:extLst>
              <a:ext uri="{FF2B5EF4-FFF2-40B4-BE49-F238E27FC236}">
                <a16:creationId xmlns:a16="http://schemas.microsoft.com/office/drawing/2014/main" id="{6D696E73-7D23-42CD-99E5-374361395927}"/>
              </a:ext>
            </a:extLst>
          </p:cNvPr>
          <p:cNvSpPr txBox="1"/>
          <p:nvPr/>
        </p:nvSpPr>
        <p:spPr>
          <a:xfrm>
            <a:off x="1445665" y="3808885"/>
            <a:ext cx="2417265" cy="477054"/>
          </a:xfrm>
          <a:prstGeom prst="rect">
            <a:avLst/>
          </a:prstGeom>
          <a:noFill/>
        </p:spPr>
        <p:txBody>
          <a:bodyPr wrap="none" rtlCol="0">
            <a:spAutoFit/>
          </a:bodyPr>
          <a:lstStyle/>
          <a:p>
            <a:pPr algn="ctr"/>
            <a:r>
              <a:rPr lang="en-US" sz="2500" b="1" dirty="0">
                <a:solidFill>
                  <a:schemeClr val="tx2"/>
                </a:solidFill>
              </a:rPr>
              <a:t>Considerations</a:t>
            </a:r>
          </a:p>
        </p:txBody>
      </p:sp>
      <p:sp>
        <p:nvSpPr>
          <p:cNvPr id="21" name="TextBox 20">
            <a:extLst>
              <a:ext uri="{FF2B5EF4-FFF2-40B4-BE49-F238E27FC236}">
                <a16:creationId xmlns:a16="http://schemas.microsoft.com/office/drawing/2014/main" id="{64A027AD-A2F7-4CC0-94E3-E9BB76C42FFC}"/>
              </a:ext>
            </a:extLst>
          </p:cNvPr>
          <p:cNvSpPr txBox="1"/>
          <p:nvPr/>
        </p:nvSpPr>
        <p:spPr>
          <a:xfrm>
            <a:off x="1180618" y="4219806"/>
            <a:ext cx="3118693" cy="892552"/>
          </a:xfrm>
          <a:prstGeom prst="rect">
            <a:avLst/>
          </a:prstGeom>
          <a:noFill/>
        </p:spPr>
        <p:txBody>
          <a:bodyPr wrap="square" lIns="91440" tIns="45720" rIns="91440" bIns="45720" rtlCol="0" anchor="t">
            <a:spAutoFit/>
          </a:bodyPr>
          <a:lstStyle/>
          <a:p>
            <a:pPr algn="ctr"/>
            <a:r>
              <a:rPr lang="en-US" sz="1300" dirty="0">
                <a:solidFill>
                  <a:schemeClr val="accent2"/>
                </a:solidFill>
              </a:rPr>
              <a:t>List any considerations that you have regarding number of users, etc. that will help the vendor prepare this part of the proposal. </a:t>
            </a:r>
          </a:p>
        </p:txBody>
      </p:sp>
      <p:sp>
        <p:nvSpPr>
          <p:cNvPr id="26" name="TextBox 25">
            <a:extLst>
              <a:ext uri="{FF2B5EF4-FFF2-40B4-BE49-F238E27FC236}">
                <a16:creationId xmlns:a16="http://schemas.microsoft.com/office/drawing/2014/main" id="{74283B88-2CF6-4B45-B4FC-08BFD16AE7A4}"/>
              </a:ext>
            </a:extLst>
          </p:cNvPr>
          <p:cNvSpPr txBox="1"/>
          <p:nvPr/>
        </p:nvSpPr>
        <p:spPr>
          <a:xfrm>
            <a:off x="4887365" y="3808885"/>
            <a:ext cx="2417265" cy="477054"/>
          </a:xfrm>
          <a:prstGeom prst="rect">
            <a:avLst/>
          </a:prstGeom>
          <a:noFill/>
        </p:spPr>
        <p:txBody>
          <a:bodyPr wrap="none" rtlCol="0">
            <a:spAutoFit/>
          </a:bodyPr>
          <a:lstStyle/>
          <a:p>
            <a:pPr algn="ctr"/>
            <a:r>
              <a:rPr lang="en-US" sz="2500" b="1" dirty="0">
                <a:solidFill>
                  <a:schemeClr val="tx2"/>
                </a:solidFill>
              </a:rPr>
              <a:t>Considerations</a:t>
            </a:r>
          </a:p>
        </p:txBody>
      </p:sp>
      <p:sp>
        <p:nvSpPr>
          <p:cNvPr id="27" name="TextBox 26">
            <a:extLst>
              <a:ext uri="{FF2B5EF4-FFF2-40B4-BE49-F238E27FC236}">
                <a16:creationId xmlns:a16="http://schemas.microsoft.com/office/drawing/2014/main" id="{B95B73AE-3AB3-4194-9459-53F674FC7F91}"/>
              </a:ext>
            </a:extLst>
          </p:cNvPr>
          <p:cNvSpPr txBox="1"/>
          <p:nvPr/>
        </p:nvSpPr>
        <p:spPr>
          <a:xfrm>
            <a:off x="4494366" y="4219806"/>
            <a:ext cx="3203313" cy="692497"/>
          </a:xfrm>
          <a:prstGeom prst="rect">
            <a:avLst/>
          </a:prstGeom>
          <a:noFill/>
        </p:spPr>
        <p:txBody>
          <a:bodyPr wrap="none" rtlCol="0">
            <a:spAutoFit/>
          </a:bodyPr>
          <a:lstStyle/>
          <a:p>
            <a:pPr algn="ctr"/>
            <a:r>
              <a:rPr lang="en-US" sz="1300" dirty="0">
                <a:solidFill>
                  <a:schemeClr val="accent2"/>
                </a:solidFill>
              </a:rPr>
              <a:t>List any considerations you have regarding</a:t>
            </a:r>
          </a:p>
          <a:p>
            <a:pPr algn="ctr"/>
            <a:r>
              <a:rPr lang="en-US" sz="1300" dirty="0">
                <a:solidFill>
                  <a:schemeClr val="accent2"/>
                </a:solidFill>
              </a:rPr>
              <a:t> implementation that would impact your</a:t>
            </a:r>
          </a:p>
          <a:p>
            <a:pPr algn="ctr"/>
            <a:r>
              <a:rPr lang="en-US" sz="1300" dirty="0">
                <a:solidFill>
                  <a:schemeClr val="accent2"/>
                </a:solidFill>
              </a:rPr>
              <a:t> budget range or selection process. </a:t>
            </a:r>
          </a:p>
        </p:txBody>
      </p:sp>
      <p:sp>
        <p:nvSpPr>
          <p:cNvPr id="32" name="TextBox 31">
            <a:extLst>
              <a:ext uri="{FF2B5EF4-FFF2-40B4-BE49-F238E27FC236}">
                <a16:creationId xmlns:a16="http://schemas.microsoft.com/office/drawing/2014/main" id="{77576E6F-55B7-4E40-980C-2D4F715A475E}"/>
              </a:ext>
            </a:extLst>
          </p:cNvPr>
          <p:cNvSpPr txBox="1"/>
          <p:nvPr/>
        </p:nvSpPr>
        <p:spPr>
          <a:xfrm>
            <a:off x="8329066" y="3808885"/>
            <a:ext cx="2417265" cy="477054"/>
          </a:xfrm>
          <a:prstGeom prst="rect">
            <a:avLst/>
          </a:prstGeom>
          <a:noFill/>
        </p:spPr>
        <p:txBody>
          <a:bodyPr wrap="none" rtlCol="0">
            <a:spAutoFit/>
          </a:bodyPr>
          <a:lstStyle/>
          <a:p>
            <a:pPr algn="ctr"/>
            <a:r>
              <a:rPr lang="en-US" sz="2500" b="1" dirty="0">
                <a:solidFill>
                  <a:schemeClr val="tx2"/>
                </a:solidFill>
              </a:rPr>
              <a:t>Considerations</a:t>
            </a:r>
          </a:p>
        </p:txBody>
      </p:sp>
      <p:sp>
        <p:nvSpPr>
          <p:cNvPr id="33" name="TextBox 32">
            <a:extLst>
              <a:ext uri="{FF2B5EF4-FFF2-40B4-BE49-F238E27FC236}">
                <a16:creationId xmlns:a16="http://schemas.microsoft.com/office/drawing/2014/main" id="{569B42C6-8F9C-4523-A632-E7FE3BE498CA}"/>
              </a:ext>
            </a:extLst>
          </p:cNvPr>
          <p:cNvSpPr txBox="1"/>
          <p:nvPr/>
        </p:nvSpPr>
        <p:spPr>
          <a:xfrm>
            <a:off x="8028177" y="4219806"/>
            <a:ext cx="3019096" cy="692497"/>
          </a:xfrm>
          <a:prstGeom prst="rect">
            <a:avLst/>
          </a:prstGeom>
          <a:noFill/>
        </p:spPr>
        <p:txBody>
          <a:bodyPr wrap="none" rtlCol="0">
            <a:spAutoFit/>
          </a:bodyPr>
          <a:lstStyle/>
          <a:p>
            <a:pPr algn="ctr"/>
            <a:r>
              <a:rPr lang="en-US" sz="1300" dirty="0">
                <a:solidFill>
                  <a:schemeClr val="accent2"/>
                </a:solidFill>
              </a:rPr>
              <a:t>List any considerations you have</a:t>
            </a:r>
          </a:p>
          <a:p>
            <a:pPr algn="ctr"/>
            <a:r>
              <a:rPr lang="en-US" sz="1300" dirty="0">
                <a:solidFill>
                  <a:schemeClr val="accent2"/>
                </a:solidFill>
              </a:rPr>
              <a:t> for support expectations, dedicated</a:t>
            </a:r>
          </a:p>
          <a:p>
            <a:pPr algn="ctr"/>
            <a:r>
              <a:rPr lang="en-US" sz="1300" dirty="0">
                <a:solidFill>
                  <a:schemeClr val="accent2"/>
                </a:solidFill>
              </a:rPr>
              <a:t> customer success or support tiers etc. </a:t>
            </a:r>
          </a:p>
        </p:txBody>
      </p:sp>
      <p:sp>
        <p:nvSpPr>
          <p:cNvPr id="38" name="TextBox 37">
            <a:extLst>
              <a:ext uri="{FF2B5EF4-FFF2-40B4-BE49-F238E27FC236}">
                <a16:creationId xmlns:a16="http://schemas.microsoft.com/office/drawing/2014/main" id="{3ADD3094-56A7-4D31-925E-CA0D6A0F9E8C}"/>
              </a:ext>
            </a:extLst>
          </p:cNvPr>
          <p:cNvSpPr txBox="1"/>
          <p:nvPr/>
        </p:nvSpPr>
        <p:spPr>
          <a:xfrm>
            <a:off x="8860267" y="2195339"/>
            <a:ext cx="1354858" cy="477054"/>
          </a:xfrm>
          <a:prstGeom prst="rect">
            <a:avLst/>
          </a:prstGeom>
          <a:noFill/>
        </p:spPr>
        <p:txBody>
          <a:bodyPr wrap="none" rtlCol="0">
            <a:spAutoFit/>
          </a:bodyPr>
          <a:lstStyle/>
          <a:p>
            <a:pPr algn="ctr"/>
            <a:r>
              <a:rPr lang="en-US" sz="2500" b="1" dirty="0">
                <a:solidFill>
                  <a:schemeClr val="bg1"/>
                </a:solidFill>
              </a:rPr>
              <a:t>Support</a:t>
            </a:r>
          </a:p>
        </p:txBody>
      </p:sp>
      <p:sp>
        <p:nvSpPr>
          <p:cNvPr id="39" name="TextBox 38">
            <a:extLst>
              <a:ext uri="{FF2B5EF4-FFF2-40B4-BE49-F238E27FC236}">
                <a16:creationId xmlns:a16="http://schemas.microsoft.com/office/drawing/2014/main" id="{70A8E608-5200-4641-A425-7C31AD4EB291}"/>
              </a:ext>
            </a:extLst>
          </p:cNvPr>
          <p:cNvSpPr txBox="1"/>
          <p:nvPr/>
        </p:nvSpPr>
        <p:spPr>
          <a:xfrm>
            <a:off x="8167081" y="2606260"/>
            <a:ext cx="2741263" cy="692497"/>
          </a:xfrm>
          <a:prstGeom prst="rect">
            <a:avLst/>
          </a:prstGeom>
          <a:noFill/>
        </p:spPr>
        <p:txBody>
          <a:bodyPr wrap="none" rtlCol="0">
            <a:spAutoFit/>
          </a:bodyPr>
          <a:lstStyle/>
          <a:p>
            <a:pPr algn="ctr"/>
            <a:r>
              <a:rPr lang="en-US" sz="1300" dirty="0">
                <a:solidFill>
                  <a:srgbClr val="06223B"/>
                </a:solidFill>
              </a:rPr>
              <a:t>Here you can include your expected</a:t>
            </a:r>
            <a:br>
              <a:rPr lang="en-US" sz="1300" dirty="0">
                <a:solidFill>
                  <a:srgbClr val="06223B"/>
                </a:solidFill>
              </a:rPr>
            </a:br>
            <a:r>
              <a:rPr lang="en-US" sz="1300" dirty="0">
                <a:solidFill>
                  <a:srgbClr val="06223B"/>
                </a:solidFill>
              </a:rPr>
              <a:t> budget  for ongoing </a:t>
            </a:r>
            <a:br>
              <a:rPr lang="en-US" sz="1300" dirty="0">
                <a:solidFill>
                  <a:srgbClr val="06223B"/>
                </a:solidFill>
              </a:rPr>
            </a:br>
            <a:r>
              <a:rPr lang="en-US" sz="1300" dirty="0">
                <a:solidFill>
                  <a:srgbClr val="06223B"/>
                </a:solidFill>
              </a:rPr>
              <a:t>support and maintenance</a:t>
            </a:r>
          </a:p>
        </p:txBody>
      </p:sp>
      <p:sp>
        <p:nvSpPr>
          <p:cNvPr id="53" name="Rectangle 52">
            <a:extLst>
              <a:ext uri="{FF2B5EF4-FFF2-40B4-BE49-F238E27FC236}">
                <a16:creationId xmlns:a16="http://schemas.microsoft.com/office/drawing/2014/main" id="{A386BC7D-6869-489E-84D8-728FAEF07E1C}"/>
              </a:ext>
            </a:extLst>
          </p:cNvPr>
          <p:cNvSpPr/>
          <p:nvPr/>
        </p:nvSpPr>
        <p:spPr>
          <a:xfrm>
            <a:off x="4375143" y="1398270"/>
            <a:ext cx="3441700" cy="2247900"/>
          </a:xfrm>
          <a:prstGeom prst="rect">
            <a:avLst/>
          </a:prstGeom>
          <a:gradFill flip="none" rotWithShape="1">
            <a:gsLst>
              <a:gs pos="2000">
                <a:schemeClr val="accent2"/>
              </a:gs>
              <a:gs pos="50000">
                <a:srgbClr val="39A7E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35C2FE5-9703-4661-BE1F-5C7AF345E13D}"/>
              </a:ext>
            </a:extLst>
          </p:cNvPr>
          <p:cNvSpPr txBox="1"/>
          <p:nvPr/>
        </p:nvSpPr>
        <p:spPr>
          <a:xfrm>
            <a:off x="4829915" y="2195339"/>
            <a:ext cx="2532168" cy="477054"/>
          </a:xfrm>
          <a:prstGeom prst="rect">
            <a:avLst/>
          </a:prstGeom>
          <a:noFill/>
        </p:spPr>
        <p:txBody>
          <a:bodyPr wrap="none" rtlCol="0">
            <a:spAutoFit/>
          </a:bodyPr>
          <a:lstStyle/>
          <a:p>
            <a:pPr algn="ctr"/>
            <a:r>
              <a:rPr lang="en-US" sz="2500" b="1" dirty="0">
                <a:solidFill>
                  <a:schemeClr val="bg1"/>
                </a:solidFill>
              </a:rPr>
              <a:t>Implementation</a:t>
            </a:r>
          </a:p>
        </p:txBody>
      </p:sp>
      <p:sp>
        <p:nvSpPr>
          <p:cNvPr id="45" name="TextBox 44">
            <a:extLst>
              <a:ext uri="{FF2B5EF4-FFF2-40B4-BE49-F238E27FC236}">
                <a16:creationId xmlns:a16="http://schemas.microsoft.com/office/drawing/2014/main" id="{C6E292A2-DE0A-41A2-8B1B-1F616FB49E38}"/>
              </a:ext>
            </a:extLst>
          </p:cNvPr>
          <p:cNvSpPr txBox="1"/>
          <p:nvPr/>
        </p:nvSpPr>
        <p:spPr>
          <a:xfrm>
            <a:off x="4395876" y="2606260"/>
            <a:ext cx="3400290" cy="692497"/>
          </a:xfrm>
          <a:prstGeom prst="rect">
            <a:avLst/>
          </a:prstGeom>
          <a:noFill/>
        </p:spPr>
        <p:txBody>
          <a:bodyPr wrap="none" rtlCol="0">
            <a:spAutoFit/>
          </a:bodyPr>
          <a:lstStyle/>
          <a:p>
            <a:pPr algn="ctr"/>
            <a:r>
              <a:rPr lang="en-US" sz="1300" dirty="0">
                <a:solidFill>
                  <a:srgbClr val="06223B"/>
                </a:solidFill>
              </a:rPr>
              <a:t>Here you can include your expectations</a:t>
            </a:r>
            <a:br>
              <a:rPr lang="en-US" sz="1300" dirty="0">
                <a:solidFill>
                  <a:srgbClr val="06223B"/>
                </a:solidFill>
              </a:rPr>
            </a:br>
            <a:r>
              <a:rPr lang="en-US" sz="1300" dirty="0">
                <a:solidFill>
                  <a:srgbClr val="06223B"/>
                </a:solidFill>
              </a:rPr>
              <a:t> on potential implementation </a:t>
            </a:r>
            <a:br>
              <a:rPr lang="en-US" sz="1300" dirty="0">
                <a:solidFill>
                  <a:srgbClr val="06223B"/>
                </a:solidFill>
              </a:rPr>
            </a:br>
            <a:r>
              <a:rPr lang="en-US" sz="1300" dirty="0">
                <a:solidFill>
                  <a:srgbClr val="06223B"/>
                </a:solidFill>
              </a:rPr>
              <a:t>costs based on your requirement complexity.</a:t>
            </a:r>
          </a:p>
        </p:txBody>
      </p:sp>
      <p:sp>
        <p:nvSpPr>
          <p:cNvPr id="17" name="TextBox 16">
            <a:extLst>
              <a:ext uri="{FF2B5EF4-FFF2-40B4-BE49-F238E27FC236}">
                <a16:creationId xmlns:a16="http://schemas.microsoft.com/office/drawing/2014/main" id="{4C62E128-2904-E171-4217-5926A3D227C7}"/>
              </a:ext>
            </a:extLst>
          </p:cNvPr>
          <p:cNvSpPr txBox="1"/>
          <p:nvPr/>
        </p:nvSpPr>
        <p:spPr>
          <a:xfrm>
            <a:off x="933450" y="6075456"/>
            <a:ext cx="10336675" cy="553998"/>
          </a:xfrm>
          <a:prstGeom prst="rect">
            <a:avLst/>
          </a:prstGeom>
          <a:noFill/>
        </p:spPr>
        <p:txBody>
          <a:bodyPr wrap="square">
            <a:spAutoFit/>
          </a:bodyPr>
          <a:lstStyle/>
          <a:p>
            <a:r>
              <a:rPr lang="en-US" sz="1000" b="1" i="0" dirty="0">
                <a:solidFill>
                  <a:schemeClr val="accent2"/>
                </a:solidFill>
                <a:effectLst/>
              </a:rPr>
              <a:t>Adding a budget or budget range in your RFP is a valuable addition to conducting an effective and equitable RFP process.</a:t>
            </a:r>
            <a:br>
              <a:rPr lang="en-US" sz="1000" b="1" i="0" dirty="0">
                <a:solidFill>
                  <a:schemeClr val="accent2"/>
                </a:solidFill>
                <a:effectLst/>
              </a:rPr>
            </a:br>
            <a:r>
              <a:rPr lang="en-US" sz="1000" b="0" i="0" dirty="0">
                <a:solidFill>
                  <a:schemeClr val="accent2"/>
                </a:solidFill>
                <a:effectLst/>
              </a:rPr>
              <a:t> </a:t>
            </a:r>
            <a:r>
              <a:rPr lang="en-US" sz="1000" b="0" i="0" dirty="0">
                <a:solidFill>
                  <a:srgbClr val="212121"/>
                </a:solidFill>
                <a:effectLst/>
              </a:rPr>
              <a:t>Doing so shows your commitment to fair and equitable practices, starts any partnership on the right foot and leads to better outcomes for your process and overall project. Budgets vary significantly within project types, and an idea of how much you’re willing to spend ensures both parties have the right conversation and envision similar project outcomes.</a:t>
            </a:r>
            <a:endParaRPr lang="en-US" sz="1000" dirty="0"/>
          </a:p>
        </p:txBody>
      </p:sp>
    </p:spTree>
    <p:extLst>
      <p:ext uri="{BB962C8B-B14F-4D97-AF65-F5344CB8AC3E}">
        <p14:creationId xmlns:p14="http://schemas.microsoft.com/office/powerpoint/2010/main" val="3521067370"/>
      </p:ext>
    </p:extLst>
  </p:cSld>
  <p:clrMapOvr>
    <a:masterClrMapping/>
  </p:clrMapOvr>
</p:sld>
</file>

<file path=ppt/theme/theme1.xml><?xml version="1.0" encoding="utf-8"?>
<a:theme xmlns:a="http://schemas.openxmlformats.org/drawingml/2006/main" name="Office Theme">
  <a:themeElements>
    <a:clrScheme name="Custom 8">
      <a:dk1>
        <a:srgbClr val="06223B"/>
      </a:dk1>
      <a:lt1>
        <a:srgbClr val="FFFFFF"/>
      </a:lt1>
      <a:dk2>
        <a:srgbClr val="5F7486"/>
      </a:dk2>
      <a:lt2>
        <a:srgbClr val="EFF0F3"/>
      </a:lt2>
      <a:accent1>
        <a:srgbClr val="2898FF"/>
      </a:accent1>
      <a:accent2>
        <a:srgbClr val="0B6CC6"/>
      </a:accent2>
      <a:accent3>
        <a:srgbClr val="9EE345"/>
      </a:accent3>
      <a:accent4>
        <a:srgbClr val="C1F87C"/>
      </a:accent4>
      <a:accent5>
        <a:srgbClr val="FCDA27"/>
      </a:accent5>
      <a:accent6>
        <a:srgbClr val="FFEB3C"/>
      </a:accent6>
      <a:hlink>
        <a:srgbClr val="0B6CC6"/>
      </a:hlink>
      <a:folHlink>
        <a:srgbClr val="5F7486"/>
      </a:folHlink>
    </a:clrScheme>
    <a:fontScheme name="Arial">
      <a:majorFont>
        <a:latin typeface="apto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pto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45fa3e-3179-47b7-af38-4077ab1c79d2" xsi:nil="true"/>
    <Published_x0020_date xmlns="bd73df9d-ba37-4505-9f5e-13a50cccc97c" xsi:nil="true"/>
    <lcf76f155ced4ddcb4097134ff3c332f xmlns="bd73df9d-ba37-4505-9f5e-13a50cccc97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94DE52FCB409469C79FB93493C9455" ma:contentTypeVersion="19" ma:contentTypeDescription="Create a new document." ma:contentTypeScope="" ma:versionID="2db75caa12121223afc030a00a1072fd">
  <xsd:schema xmlns:xsd="http://www.w3.org/2001/XMLSchema" xmlns:xs="http://www.w3.org/2001/XMLSchema" xmlns:p="http://schemas.microsoft.com/office/2006/metadata/properties" xmlns:ns2="bd73df9d-ba37-4505-9f5e-13a50cccc97c" xmlns:ns3="ee45fa3e-3179-47b7-af38-4077ab1c79d2" targetNamespace="http://schemas.microsoft.com/office/2006/metadata/properties" ma:root="true" ma:fieldsID="de56c5c118a043fa36bc6c20b015ab72" ns2:_="" ns3:_="">
    <xsd:import namespace="bd73df9d-ba37-4505-9f5e-13a50cccc97c"/>
    <xsd:import namespace="ee45fa3e-3179-47b7-af38-4077ab1c79d2"/>
    <xsd:element name="properties">
      <xsd:complexType>
        <xsd:sequence>
          <xsd:element name="documentManagement">
            <xsd:complexType>
              <xsd:all>
                <xsd:element ref="ns2:Published_x0020_date"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3df9d-ba37-4505-9f5e-13a50cccc97c" elementFormDefault="qualified">
    <xsd:import namespace="http://schemas.microsoft.com/office/2006/documentManagement/types"/>
    <xsd:import namespace="http://schemas.microsoft.com/office/infopath/2007/PartnerControls"/>
    <xsd:element name="Published_x0020_date" ma:index="8" nillable="true" ma:displayName="Published date" ma:format="DateTime" ma:internalName="Published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2f76a34-d9fc-4d8c-be36-1466bcf872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45fa3e-3179-47b7-af38-4077ab1c79d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da90482-95e1-4447-9926-a5e4d38f9bb7}" ma:internalName="TaxCatchAll" ma:showField="CatchAllData" ma:web="ee45fa3e-3179-47b7-af38-4077ab1c7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54EF21-8D2D-4DF3-8447-2590DDAA7BF2}">
  <ds:schemaRefs>
    <ds:schemaRef ds:uri="http://purl.org/dc/terms/"/>
    <ds:schemaRef ds:uri="http://schemas.openxmlformats.org/package/2006/metadata/core-properties"/>
    <ds:schemaRef ds:uri="http://purl.org/dc/dcmitype/"/>
    <ds:schemaRef ds:uri="http://schemas.microsoft.com/office/2006/metadata/properties"/>
    <ds:schemaRef ds:uri="bd73df9d-ba37-4505-9f5e-13a50cccc97c"/>
    <ds:schemaRef ds:uri="http://purl.org/dc/elements/1.1/"/>
    <ds:schemaRef ds:uri="ee45fa3e-3179-47b7-af38-4077ab1c79d2"/>
    <ds:schemaRef ds:uri="http://schemas.microsoft.com/office/2006/documentManagement/typ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D3694D86-D9AA-4AEE-8307-ECADB0C37A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3df9d-ba37-4505-9f5e-13a50cccc97c"/>
    <ds:schemaRef ds:uri="ee45fa3e-3179-47b7-af38-4077ab1c79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1EE3E2-2F17-49A8-84FC-21CDA7C09B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13000</TotalTime>
  <Words>2051</Words>
  <Application>Microsoft Office PowerPoint</Application>
  <PresentationFormat>Widescreen</PresentationFormat>
  <Paragraphs>378</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CIAM Solution RFP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CIAM RFP Template PowerPoint Presentation</dc:title>
  <dc:creator/>
  <cp:lastModifiedBy>Connie Costigan</cp:lastModifiedBy>
  <cp:revision>211</cp:revision>
  <dcterms:created xsi:type="dcterms:W3CDTF">2024-05-07T16:06:30Z</dcterms:created>
  <dcterms:modified xsi:type="dcterms:W3CDTF">2024-09-25T14:43:25Z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0x0101009894DE52FCB409469C79FB93493C9455</vt:lpwstr>
  </property>
  <property fmtid="{D5CDD505-2E9C-101B-9397-08002B2CF9AE}" pid="3" name="MediaServiceImageTags">
    <vt:lpwstr/>
  </property>
</Properties>
</file>